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Michelle’s MVP Award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Kenzie</a:t>
            </a:r>
            <a:r>
              <a:rPr lang="en-US" dirty="0" smtClean="0"/>
              <a:t> </a:t>
            </a:r>
            <a:r>
              <a:rPr lang="en-US" dirty="0" err="1" smtClean="0"/>
              <a:t>Winther</a:t>
            </a:r>
            <a:r>
              <a:rPr lang="en-US" dirty="0" smtClean="0"/>
              <a:t> and Hannah Filling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00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r>
              <a:rPr lang="en-US" dirty="0" smtClean="0"/>
              <a:t>This story focused on chemical engineering through the making of </a:t>
            </a:r>
            <a:r>
              <a:rPr lang="en-US" dirty="0" err="1" smtClean="0"/>
              <a:t>playdough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main character’s name is Michelle, she is a girl with down syndrome.</a:t>
            </a:r>
          </a:p>
          <a:p>
            <a:r>
              <a:rPr lang="en-US" dirty="0" smtClean="0"/>
              <a:t>She plays hockey with her brother Tim and enjoys making MVP awards before every practice.</a:t>
            </a:r>
          </a:p>
          <a:p>
            <a:r>
              <a:rPr lang="en-US" dirty="0" smtClean="0"/>
              <a:t>Her creativity and innovative skills allow her to present the art of </a:t>
            </a:r>
            <a:r>
              <a:rPr lang="en-US" dirty="0" err="1" smtClean="0"/>
              <a:t>playdough</a:t>
            </a:r>
            <a:r>
              <a:rPr lang="en-US" dirty="0" smtClean="0"/>
              <a:t> making to her team in order to raise money for a trip to a professional hockey game.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9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it!</a:t>
            </a:r>
            <a:endParaRPr lang="en-US" dirty="0"/>
          </a:p>
        </p:txBody>
      </p:sp>
      <p:pic>
        <p:nvPicPr>
          <p:cNvPr id="5" name="Picture Placeholder 4" descr="photo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1" b="594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1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en-US" sz="2000" dirty="0" smtClean="0"/>
              <a:t>Ask: Observe, identify, explore real </a:t>
            </a:r>
            <a:r>
              <a:rPr lang="en-US" sz="2000" dirty="0" err="1" smtClean="0"/>
              <a:t>playdough</a:t>
            </a:r>
            <a:endParaRPr lang="en-US" sz="2000" dirty="0" smtClean="0"/>
          </a:p>
          <a:p>
            <a:pPr algn="l"/>
            <a:r>
              <a:rPr lang="en-US" sz="2000" dirty="0" smtClean="0"/>
              <a:t>Imagine: Does the order of mixing ingredients matter?</a:t>
            </a:r>
          </a:p>
          <a:p>
            <a:pPr algn="l"/>
            <a:r>
              <a:rPr lang="en-US" sz="2000" dirty="0" smtClean="0"/>
              <a:t>Plan: Measurements, the order of combination</a:t>
            </a:r>
          </a:p>
          <a:p>
            <a:pPr algn="l"/>
            <a:r>
              <a:rPr lang="en-US" sz="2000" dirty="0" smtClean="0"/>
              <a:t>Create: Put into practice the plan!</a:t>
            </a:r>
          </a:p>
          <a:p>
            <a:pPr algn="l"/>
            <a:r>
              <a:rPr lang="en-US" sz="2000" dirty="0" smtClean="0"/>
              <a:t>Improve: Make adjustments for texture, mixing process</a:t>
            </a:r>
          </a:p>
          <a:p>
            <a:pPr algn="l"/>
            <a:endParaRPr lang="en-US" sz="2000" dirty="0"/>
          </a:p>
        </p:txBody>
      </p:sp>
      <p:pic>
        <p:nvPicPr>
          <p:cNvPr id="7" name="Picture Placeholder 6" descr="photo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2" b="23902"/>
          <a:stretch>
            <a:fillRect/>
          </a:stretch>
        </p:blipFill>
        <p:spPr>
          <a:xfrm rot="307655">
            <a:off x="4082874" y="3187733"/>
            <a:ext cx="4141140" cy="2881378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856" b="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308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recipe: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en-US" b="1" dirty="0" smtClean="0"/>
              <a:t>¼ cup of flour, salt, and water</a:t>
            </a:r>
          </a:p>
          <a:p>
            <a:pPr algn="l"/>
            <a:r>
              <a:rPr lang="en-US" dirty="0" smtClean="0"/>
              <a:t>-too liquidy, not firm, grainy, runny, not malleable, looses form</a:t>
            </a:r>
          </a:p>
          <a:p>
            <a:pPr algn="l"/>
            <a:r>
              <a:rPr lang="en-US" b="1" dirty="0" smtClean="0"/>
              <a:t>Added ¼ cup extra flour</a:t>
            </a:r>
          </a:p>
          <a:p>
            <a:pPr algn="l"/>
            <a:r>
              <a:rPr lang="en-US" dirty="0" smtClean="0"/>
              <a:t>-better, crumbly (little), more malleable, not very smooth</a:t>
            </a:r>
          </a:p>
          <a:p>
            <a:pPr algn="l"/>
            <a:r>
              <a:rPr lang="en-US" b="1" dirty="0" smtClean="0"/>
              <a:t>Added 1 tsp. and 1 tbsp. water</a:t>
            </a:r>
          </a:p>
          <a:p>
            <a:pPr algn="l"/>
            <a:r>
              <a:rPr lang="en-US" dirty="0" smtClean="0"/>
              <a:t>-little sticky but great!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622" b="3622"/>
          <a:stretch>
            <a:fillRect/>
          </a:stretch>
        </p:blipFill>
        <p:spPr>
          <a:xfrm rot="21414752">
            <a:off x="4622800" y="1481138"/>
            <a:ext cx="4141788" cy="2881312"/>
          </a:xfrm>
        </p:spPr>
      </p:pic>
    </p:spTree>
    <p:extLst>
      <p:ext uri="{BB962C8B-B14F-4D97-AF65-F5344CB8AC3E}">
        <p14:creationId xmlns:p14="http://schemas.microsoft.com/office/powerpoint/2010/main" val="36280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Homemade!</a:t>
            </a:r>
            <a:endParaRPr lang="en-US" dirty="0"/>
          </a:p>
        </p:txBody>
      </p:sp>
      <p:pic>
        <p:nvPicPr>
          <p:cNvPr id="5" name="Picture Placeholder 4" descr="photo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1" b="594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Pass around </a:t>
            </a:r>
            <a:r>
              <a:rPr lang="en-US" dirty="0" err="1" smtClean="0"/>
              <a:t>playdough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62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85</TotalTime>
  <Words>201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Habitat</vt:lpstr>
      <vt:lpstr>Michelle’s MVP Award</vt:lpstr>
      <vt:lpstr>Summary </vt:lpstr>
      <vt:lpstr>Try it!</vt:lpstr>
      <vt:lpstr>Engineering Process</vt:lpstr>
      <vt:lpstr>Our recipe:</vt:lpstr>
      <vt:lpstr>Homemade!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Michelle’s MVP Award</dc:title>
  <dc:creator>Hannah Filling</dc:creator>
  <cp:lastModifiedBy>Hannah Filling</cp:lastModifiedBy>
  <cp:revision>5</cp:revision>
  <dcterms:created xsi:type="dcterms:W3CDTF">2013-09-18T17:46:20Z</dcterms:created>
  <dcterms:modified xsi:type="dcterms:W3CDTF">2013-09-18T19:11:24Z</dcterms:modified>
</cp:coreProperties>
</file>