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7" r:id="rId2"/>
  </p:sldIdLst>
  <p:sldSz cx="37033200" cy="29718000"/>
  <p:notesSz cx="9388475" cy="12771438"/>
  <p:defaultTextStyle>
    <a:defPPr>
      <a:defRPr lang="en-US"/>
    </a:defPPr>
    <a:lvl1pPr algn="l" rtl="0" fontAlgn="base">
      <a:spcBef>
        <a:spcPct val="0"/>
      </a:spcBef>
      <a:spcAft>
        <a:spcPct val="0"/>
      </a:spcAft>
      <a:defRPr sz="2500" kern="1200">
        <a:solidFill>
          <a:schemeClr val="tx1"/>
        </a:solidFill>
        <a:latin typeface="Times New Roman" pitchFamily="27" charset="0"/>
        <a:ea typeface="+mn-ea"/>
        <a:cs typeface="+mn-cs"/>
      </a:defRPr>
    </a:lvl1pPr>
    <a:lvl2pPr marL="397307" algn="l" rtl="0" fontAlgn="base">
      <a:spcBef>
        <a:spcPct val="0"/>
      </a:spcBef>
      <a:spcAft>
        <a:spcPct val="0"/>
      </a:spcAft>
      <a:defRPr sz="2500" kern="1200">
        <a:solidFill>
          <a:schemeClr val="tx1"/>
        </a:solidFill>
        <a:latin typeface="Times New Roman" pitchFamily="27" charset="0"/>
        <a:ea typeface="+mn-ea"/>
        <a:cs typeface="+mn-cs"/>
      </a:defRPr>
    </a:lvl2pPr>
    <a:lvl3pPr marL="794615" algn="l" rtl="0" fontAlgn="base">
      <a:spcBef>
        <a:spcPct val="0"/>
      </a:spcBef>
      <a:spcAft>
        <a:spcPct val="0"/>
      </a:spcAft>
      <a:defRPr sz="2500" kern="1200">
        <a:solidFill>
          <a:schemeClr val="tx1"/>
        </a:solidFill>
        <a:latin typeface="Times New Roman" pitchFamily="27" charset="0"/>
        <a:ea typeface="+mn-ea"/>
        <a:cs typeface="+mn-cs"/>
      </a:defRPr>
    </a:lvl3pPr>
    <a:lvl4pPr marL="1191922" algn="l" rtl="0" fontAlgn="base">
      <a:spcBef>
        <a:spcPct val="0"/>
      </a:spcBef>
      <a:spcAft>
        <a:spcPct val="0"/>
      </a:spcAft>
      <a:defRPr sz="2500" kern="1200">
        <a:solidFill>
          <a:schemeClr val="tx1"/>
        </a:solidFill>
        <a:latin typeface="Times New Roman" pitchFamily="27" charset="0"/>
        <a:ea typeface="+mn-ea"/>
        <a:cs typeface="+mn-cs"/>
      </a:defRPr>
    </a:lvl4pPr>
    <a:lvl5pPr marL="1589229" algn="l" rtl="0" fontAlgn="base">
      <a:spcBef>
        <a:spcPct val="0"/>
      </a:spcBef>
      <a:spcAft>
        <a:spcPct val="0"/>
      </a:spcAft>
      <a:defRPr sz="2500" kern="1200">
        <a:solidFill>
          <a:schemeClr val="tx1"/>
        </a:solidFill>
        <a:latin typeface="Times New Roman" pitchFamily="27" charset="0"/>
        <a:ea typeface="+mn-ea"/>
        <a:cs typeface="+mn-cs"/>
      </a:defRPr>
    </a:lvl5pPr>
    <a:lvl6pPr marL="1986537" algn="l" defTabSz="794615" rtl="0" eaLnBrk="1" latinLnBrk="0" hangingPunct="1">
      <a:defRPr sz="2500" kern="1200">
        <a:solidFill>
          <a:schemeClr val="tx1"/>
        </a:solidFill>
        <a:latin typeface="Times New Roman" pitchFamily="27" charset="0"/>
        <a:ea typeface="+mn-ea"/>
        <a:cs typeface="+mn-cs"/>
      </a:defRPr>
    </a:lvl6pPr>
    <a:lvl7pPr marL="2383845" algn="l" defTabSz="794615" rtl="0" eaLnBrk="1" latinLnBrk="0" hangingPunct="1">
      <a:defRPr sz="2500" kern="1200">
        <a:solidFill>
          <a:schemeClr val="tx1"/>
        </a:solidFill>
        <a:latin typeface="Times New Roman" pitchFamily="27" charset="0"/>
        <a:ea typeface="+mn-ea"/>
        <a:cs typeface="+mn-cs"/>
      </a:defRPr>
    </a:lvl7pPr>
    <a:lvl8pPr marL="2781153" algn="l" defTabSz="794615" rtl="0" eaLnBrk="1" latinLnBrk="0" hangingPunct="1">
      <a:defRPr sz="2500" kern="1200">
        <a:solidFill>
          <a:schemeClr val="tx1"/>
        </a:solidFill>
        <a:latin typeface="Times New Roman" pitchFamily="27" charset="0"/>
        <a:ea typeface="+mn-ea"/>
        <a:cs typeface="+mn-cs"/>
      </a:defRPr>
    </a:lvl8pPr>
    <a:lvl9pPr marL="3178460" algn="l" defTabSz="794615" rtl="0" eaLnBrk="1" latinLnBrk="0" hangingPunct="1">
      <a:defRPr sz="2500" kern="1200">
        <a:solidFill>
          <a:schemeClr val="tx1"/>
        </a:solidFill>
        <a:latin typeface="Times New Roman" pitchFamily="27"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45"/>
    <a:srgbClr val="87212E"/>
    <a:srgbClr val="FDF3DE"/>
    <a:srgbClr val="000066"/>
    <a:srgbClr val="FF0000"/>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09" autoAdjust="0"/>
    <p:restoredTop sz="92895" autoAdjust="0"/>
  </p:normalViewPr>
  <p:slideViewPr>
    <p:cSldViewPr snapToGrid="0" showGuides="1">
      <p:cViewPr>
        <p:scale>
          <a:sx n="27" d="100"/>
          <a:sy n="27" d="100"/>
        </p:scale>
        <p:origin x="-72" y="858"/>
      </p:cViewPr>
      <p:guideLst>
        <p:guide orient="horz" pos="6257"/>
        <p:guide pos="-13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4067175" cy="638175"/>
          </a:xfrm>
          <a:prstGeom prst="rect">
            <a:avLst/>
          </a:prstGeom>
          <a:noFill/>
          <a:ln w="9525">
            <a:noFill/>
            <a:miter lim="800000"/>
            <a:headEnd/>
            <a:tailEnd/>
          </a:ln>
          <a:effectLst/>
        </p:spPr>
        <p:txBody>
          <a:bodyPr vert="horz" wrap="square" lIns="127382" tIns="63690" rIns="127382" bIns="63690" numCol="1" anchor="t" anchorCtr="0" compatLnSpc="1">
            <a:prstTxWarp prst="textNoShape">
              <a:avLst/>
            </a:prstTxWarp>
          </a:bodyPr>
          <a:lstStyle>
            <a:lvl1pPr defTabSz="1273175">
              <a:defRPr sz="1600" smtClean="0"/>
            </a:lvl1pPr>
          </a:lstStyle>
          <a:p>
            <a:pPr>
              <a:defRPr/>
            </a:pPr>
            <a:endParaRPr lang="en-US"/>
          </a:p>
        </p:txBody>
      </p:sp>
      <p:sp>
        <p:nvSpPr>
          <p:cNvPr id="4099" name="Rectangle 3"/>
          <p:cNvSpPr>
            <a:spLocks noGrp="1" noChangeArrowheads="1"/>
          </p:cNvSpPr>
          <p:nvPr>
            <p:ph type="dt" sz="quarter" idx="1"/>
          </p:nvPr>
        </p:nvSpPr>
        <p:spPr bwMode="auto">
          <a:xfrm>
            <a:off x="5321300" y="0"/>
            <a:ext cx="4067175" cy="638175"/>
          </a:xfrm>
          <a:prstGeom prst="rect">
            <a:avLst/>
          </a:prstGeom>
          <a:noFill/>
          <a:ln w="9525">
            <a:noFill/>
            <a:miter lim="800000"/>
            <a:headEnd/>
            <a:tailEnd/>
          </a:ln>
          <a:effectLst/>
        </p:spPr>
        <p:txBody>
          <a:bodyPr vert="horz" wrap="square" lIns="127382" tIns="63690" rIns="127382" bIns="63690" numCol="1" anchor="t" anchorCtr="0" compatLnSpc="1">
            <a:prstTxWarp prst="textNoShape">
              <a:avLst/>
            </a:prstTxWarp>
          </a:bodyPr>
          <a:lstStyle>
            <a:lvl1pPr algn="r" defTabSz="1273175">
              <a:defRPr sz="1600" smtClean="0"/>
            </a:lvl1pPr>
          </a:lstStyle>
          <a:p>
            <a:pPr>
              <a:defRPr/>
            </a:pPr>
            <a:endParaRPr lang="en-US"/>
          </a:p>
        </p:txBody>
      </p:sp>
      <p:sp>
        <p:nvSpPr>
          <p:cNvPr id="4100" name="Rectangle 4"/>
          <p:cNvSpPr>
            <a:spLocks noGrp="1" noChangeArrowheads="1"/>
          </p:cNvSpPr>
          <p:nvPr>
            <p:ph type="ftr" sz="quarter" idx="2"/>
          </p:nvPr>
        </p:nvSpPr>
        <p:spPr bwMode="auto">
          <a:xfrm>
            <a:off x="0" y="12133263"/>
            <a:ext cx="4067175" cy="638175"/>
          </a:xfrm>
          <a:prstGeom prst="rect">
            <a:avLst/>
          </a:prstGeom>
          <a:noFill/>
          <a:ln w="9525">
            <a:noFill/>
            <a:miter lim="800000"/>
            <a:headEnd/>
            <a:tailEnd/>
          </a:ln>
          <a:effectLst/>
        </p:spPr>
        <p:txBody>
          <a:bodyPr vert="horz" wrap="square" lIns="127382" tIns="63690" rIns="127382" bIns="63690" numCol="1" anchor="b" anchorCtr="0" compatLnSpc="1">
            <a:prstTxWarp prst="textNoShape">
              <a:avLst/>
            </a:prstTxWarp>
          </a:bodyPr>
          <a:lstStyle>
            <a:lvl1pPr defTabSz="1273175">
              <a:defRPr sz="1600" smtClean="0"/>
            </a:lvl1pPr>
          </a:lstStyle>
          <a:p>
            <a:pPr>
              <a:defRPr/>
            </a:pPr>
            <a:endParaRPr lang="en-US"/>
          </a:p>
        </p:txBody>
      </p:sp>
      <p:sp>
        <p:nvSpPr>
          <p:cNvPr id="4101" name="Rectangle 5"/>
          <p:cNvSpPr>
            <a:spLocks noGrp="1" noChangeArrowheads="1"/>
          </p:cNvSpPr>
          <p:nvPr>
            <p:ph type="sldNum" sz="quarter" idx="3"/>
          </p:nvPr>
        </p:nvSpPr>
        <p:spPr bwMode="auto">
          <a:xfrm>
            <a:off x="5321300" y="12133263"/>
            <a:ext cx="4067175" cy="638175"/>
          </a:xfrm>
          <a:prstGeom prst="rect">
            <a:avLst/>
          </a:prstGeom>
          <a:noFill/>
          <a:ln w="9525">
            <a:noFill/>
            <a:miter lim="800000"/>
            <a:headEnd/>
            <a:tailEnd/>
          </a:ln>
          <a:effectLst/>
        </p:spPr>
        <p:txBody>
          <a:bodyPr vert="horz" wrap="square" lIns="127382" tIns="63690" rIns="127382" bIns="63690" numCol="1" anchor="b" anchorCtr="0" compatLnSpc="1">
            <a:prstTxWarp prst="textNoShape">
              <a:avLst/>
            </a:prstTxWarp>
          </a:bodyPr>
          <a:lstStyle>
            <a:lvl1pPr algn="r" defTabSz="1273175">
              <a:defRPr sz="1600" smtClean="0"/>
            </a:lvl1pPr>
          </a:lstStyle>
          <a:p>
            <a:pPr>
              <a:defRPr/>
            </a:pPr>
            <a:fld id="{12B199BC-D0CF-4DA5-9741-A0772C9FEDEF}" type="slidenum">
              <a:rPr lang="en-US"/>
              <a:pPr>
                <a:defRPr/>
              </a:pPr>
              <a:t>‹#›</a:t>
            </a:fld>
            <a:endParaRPr lang="en-US"/>
          </a:p>
        </p:txBody>
      </p:sp>
    </p:spTree>
    <p:extLst>
      <p:ext uri="{BB962C8B-B14F-4D97-AF65-F5344CB8AC3E}">
        <p14:creationId xmlns:p14="http://schemas.microsoft.com/office/powerpoint/2010/main" val="13739872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4059238" cy="641350"/>
          </a:xfrm>
          <a:prstGeom prst="rect">
            <a:avLst/>
          </a:prstGeom>
          <a:noFill/>
          <a:ln w="9525">
            <a:noFill/>
            <a:miter lim="800000"/>
            <a:headEnd/>
            <a:tailEnd/>
          </a:ln>
          <a:effectLst/>
        </p:spPr>
        <p:txBody>
          <a:bodyPr vert="horz" wrap="square" lIns="27240" tIns="13620" rIns="27240" bIns="13620" numCol="1" anchor="t" anchorCtr="0" compatLnSpc="1">
            <a:prstTxWarp prst="textNoShape">
              <a:avLst/>
            </a:prstTxWarp>
          </a:bodyPr>
          <a:lstStyle>
            <a:lvl1pPr defTabSz="273050">
              <a:defRPr sz="400" smtClean="0"/>
            </a:lvl1pPr>
          </a:lstStyle>
          <a:p>
            <a:pPr>
              <a:defRPr/>
            </a:pPr>
            <a:endParaRPr lang="en-US"/>
          </a:p>
        </p:txBody>
      </p:sp>
      <p:sp>
        <p:nvSpPr>
          <p:cNvPr id="7171" name="Rectangle 3"/>
          <p:cNvSpPr>
            <a:spLocks noGrp="1" noChangeArrowheads="1"/>
          </p:cNvSpPr>
          <p:nvPr>
            <p:ph type="dt" idx="1"/>
          </p:nvPr>
        </p:nvSpPr>
        <p:spPr bwMode="auto">
          <a:xfrm>
            <a:off x="5314950" y="0"/>
            <a:ext cx="4081463" cy="641350"/>
          </a:xfrm>
          <a:prstGeom prst="rect">
            <a:avLst/>
          </a:prstGeom>
          <a:noFill/>
          <a:ln w="9525">
            <a:noFill/>
            <a:miter lim="800000"/>
            <a:headEnd/>
            <a:tailEnd/>
          </a:ln>
          <a:effectLst/>
        </p:spPr>
        <p:txBody>
          <a:bodyPr vert="horz" wrap="square" lIns="27240" tIns="13620" rIns="27240" bIns="13620" numCol="1" anchor="t" anchorCtr="0" compatLnSpc="1">
            <a:prstTxWarp prst="textNoShape">
              <a:avLst/>
            </a:prstTxWarp>
          </a:bodyPr>
          <a:lstStyle>
            <a:lvl1pPr algn="r" defTabSz="273050">
              <a:defRPr sz="400" smtClean="0"/>
            </a:lvl1pPr>
          </a:lstStyle>
          <a:p>
            <a:pPr>
              <a:defRPr/>
            </a:pPr>
            <a:endParaRPr lang="en-US"/>
          </a:p>
        </p:txBody>
      </p:sp>
      <p:sp>
        <p:nvSpPr>
          <p:cNvPr id="3076" name="Rectangle 4"/>
          <p:cNvSpPr>
            <a:spLocks noGrp="1" noRot="1" noChangeAspect="1" noChangeArrowheads="1" noTextEdit="1"/>
          </p:cNvSpPr>
          <p:nvPr>
            <p:ph type="sldImg" idx="2"/>
          </p:nvPr>
        </p:nvSpPr>
        <p:spPr bwMode="auto">
          <a:xfrm>
            <a:off x="1714500" y="962025"/>
            <a:ext cx="5967413" cy="4789488"/>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1255713" y="6072188"/>
            <a:ext cx="6884987" cy="5751512"/>
          </a:xfrm>
          <a:prstGeom prst="rect">
            <a:avLst/>
          </a:prstGeom>
          <a:noFill/>
          <a:ln w="9525">
            <a:noFill/>
            <a:miter lim="800000"/>
            <a:headEnd/>
            <a:tailEnd/>
          </a:ln>
          <a:effectLst/>
        </p:spPr>
        <p:txBody>
          <a:bodyPr vert="horz" wrap="square" lIns="27240" tIns="13620" rIns="27240" bIns="136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12122150"/>
            <a:ext cx="4059238" cy="641350"/>
          </a:xfrm>
          <a:prstGeom prst="rect">
            <a:avLst/>
          </a:prstGeom>
          <a:noFill/>
          <a:ln w="9525">
            <a:noFill/>
            <a:miter lim="800000"/>
            <a:headEnd/>
            <a:tailEnd/>
          </a:ln>
          <a:effectLst/>
        </p:spPr>
        <p:txBody>
          <a:bodyPr vert="horz" wrap="square" lIns="27240" tIns="13620" rIns="27240" bIns="13620" numCol="1" anchor="b" anchorCtr="0" compatLnSpc="1">
            <a:prstTxWarp prst="textNoShape">
              <a:avLst/>
            </a:prstTxWarp>
          </a:bodyPr>
          <a:lstStyle>
            <a:lvl1pPr defTabSz="273050">
              <a:defRPr sz="400" smtClean="0"/>
            </a:lvl1pPr>
          </a:lstStyle>
          <a:p>
            <a:pPr>
              <a:defRPr/>
            </a:pPr>
            <a:endParaRPr lang="en-US"/>
          </a:p>
        </p:txBody>
      </p:sp>
      <p:sp>
        <p:nvSpPr>
          <p:cNvPr id="7175" name="Rectangle 7"/>
          <p:cNvSpPr>
            <a:spLocks noGrp="1" noChangeArrowheads="1"/>
          </p:cNvSpPr>
          <p:nvPr>
            <p:ph type="sldNum" sz="quarter" idx="5"/>
          </p:nvPr>
        </p:nvSpPr>
        <p:spPr bwMode="auto">
          <a:xfrm>
            <a:off x="5314950" y="12122150"/>
            <a:ext cx="4081463" cy="641350"/>
          </a:xfrm>
          <a:prstGeom prst="rect">
            <a:avLst/>
          </a:prstGeom>
          <a:noFill/>
          <a:ln w="9525">
            <a:noFill/>
            <a:miter lim="800000"/>
            <a:headEnd/>
            <a:tailEnd/>
          </a:ln>
          <a:effectLst/>
        </p:spPr>
        <p:txBody>
          <a:bodyPr vert="horz" wrap="square" lIns="27240" tIns="13620" rIns="27240" bIns="13620" numCol="1" anchor="b" anchorCtr="0" compatLnSpc="1">
            <a:prstTxWarp prst="textNoShape">
              <a:avLst/>
            </a:prstTxWarp>
          </a:bodyPr>
          <a:lstStyle>
            <a:lvl1pPr algn="r" defTabSz="273050">
              <a:defRPr sz="400" smtClean="0"/>
            </a:lvl1pPr>
          </a:lstStyle>
          <a:p>
            <a:pPr>
              <a:defRPr/>
            </a:pPr>
            <a:fld id="{0D4418BF-7CE8-4AC4-BC3B-111C69096913}" type="slidenum">
              <a:rPr lang="en-US"/>
              <a:pPr>
                <a:defRPr/>
              </a:pPr>
              <a:t>‹#›</a:t>
            </a:fld>
            <a:endParaRPr lang="en-US"/>
          </a:p>
        </p:txBody>
      </p:sp>
    </p:spTree>
    <p:extLst>
      <p:ext uri="{BB962C8B-B14F-4D97-AF65-F5344CB8AC3E}">
        <p14:creationId xmlns:p14="http://schemas.microsoft.com/office/powerpoint/2010/main" val="26561383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Times New Roman" pitchFamily="27" charset="0"/>
        <a:ea typeface="+mn-ea"/>
        <a:cs typeface="+mn-cs"/>
      </a:defRPr>
    </a:lvl1pPr>
    <a:lvl2pPr marL="397307" algn="l" rtl="0" eaLnBrk="0" fontAlgn="base" hangingPunct="0">
      <a:spcBef>
        <a:spcPct val="30000"/>
      </a:spcBef>
      <a:spcAft>
        <a:spcPct val="0"/>
      </a:spcAft>
      <a:defRPr sz="1000" kern="1200">
        <a:solidFill>
          <a:schemeClr val="tx1"/>
        </a:solidFill>
        <a:latin typeface="Times New Roman" pitchFamily="27" charset="0"/>
        <a:ea typeface="+mn-ea"/>
        <a:cs typeface="+mn-cs"/>
      </a:defRPr>
    </a:lvl2pPr>
    <a:lvl3pPr marL="794615" algn="l" rtl="0" eaLnBrk="0" fontAlgn="base" hangingPunct="0">
      <a:spcBef>
        <a:spcPct val="30000"/>
      </a:spcBef>
      <a:spcAft>
        <a:spcPct val="0"/>
      </a:spcAft>
      <a:defRPr sz="1000" kern="1200">
        <a:solidFill>
          <a:schemeClr val="tx1"/>
        </a:solidFill>
        <a:latin typeface="Times New Roman" pitchFamily="27" charset="0"/>
        <a:ea typeface="+mn-ea"/>
        <a:cs typeface="+mn-cs"/>
      </a:defRPr>
    </a:lvl3pPr>
    <a:lvl4pPr marL="1191922" algn="l" rtl="0" eaLnBrk="0" fontAlgn="base" hangingPunct="0">
      <a:spcBef>
        <a:spcPct val="30000"/>
      </a:spcBef>
      <a:spcAft>
        <a:spcPct val="0"/>
      </a:spcAft>
      <a:defRPr sz="1000" kern="1200">
        <a:solidFill>
          <a:schemeClr val="tx1"/>
        </a:solidFill>
        <a:latin typeface="Times New Roman" pitchFamily="27" charset="0"/>
        <a:ea typeface="+mn-ea"/>
        <a:cs typeface="+mn-cs"/>
      </a:defRPr>
    </a:lvl4pPr>
    <a:lvl5pPr marL="1589229" algn="l" rtl="0" eaLnBrk="0" fontAlgn="base" hangingPunct="0">
      <a:spcBef>
        <a:spcPct val="30000"/>
      </a:spcBef>
      <a:spcAft>
        <a:spcPct val="0"/>
      </a:spcAft>
      <a:defRPr sz="1000" kern="1200">
        <a:solidFill>
          <a:schemeClr val="tx1"/>
        </a:solidFill>
        <a:latin typeface="Times New Roman" pitchFamily="27" charset="0"/>
        <a:ea typeface="+mn-ea"/>
        <a:cs typeface="+mn-cs"/>
      </a:defRPr>
    </a:lvl5pPr>
    <a:lvl6pPr marL="1986537" algn="l" defTabSz="794615" rtl="0" eaLnBrk="1" latinLnBrk="0" hangingPunct="1">
      <a:defRPr sz="1000" kern="1200">
        <a:solidFill>
          <a:schemeClr val="tx1"/>
        </a:solidFill>
        <a:latin typeface="+mn-lt"/>
        <a:ea typeface="+mn-ea"/>
        <a:cs typeface="+mn-cs"/>
      </a:defRPr>
    </a:lvl6pPr>
    <a:lvl7pPr marL="2383845" algn="l" defTabSz="794615" rtl="0" eaLnBrk="1" latinLnBrk="0" hangingPunct="1">
      <a:defRPr sz="1000" kern="1200">
        <a:solidFill>
          <a:schemeClr val="tx1"/>
        </a:solidFill>
        <a:latin typeface="+mn-lt"/>
        <a:ea typeface="+mn-ea"/>
        <a:cs typeface="+mn-cs"/>
      </a:defRPr>
    </a:lvl7pPr>
    <a:lvl8pPr marL="2781153" algn="l" defTabSz="794615" rtl="0" eaLnBrk="1" latinLnBrk="0" hangingPunct="1">
      <a:defRPr sz="1000" kern="1200">
        <a:solidFill>
          <a:schemeClr val="tx1"/>
        </a:solidFill>
        <a:latin typeface="+mn-lt"/>
        <a:ea typeface="+mn-ea"/>
        <a:cs typeface="+mn-cs"/>
      </a:defRPr>
    </a:lvl8pPr>
    <a:lvl9pPr marL="3178460" algn="l" defTabSz="794615" rtl="0" eaLnBrk="1" latinLnBrk="0"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4FEB4570-57DB-462E-93B8-C404F64FC1A4}"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776138" y="2642181"/>
            <a:ext cx="31480928" cy="4953000"/>
          </a:xfrm>
          <a:prstGeom prst="rect">
            <a:avLst/>
          </a:prstGeom>
          <a:noFill/>
          <a:ln w="9525">
            <a:noFill/>
            <a:miter lim="800000"/>
            <a:headEnd/>
            <a:tailEnd/>
          </a:ln>
        </p:spPr>
        <p:txBody>
          <a:bodyPr vert="horz" wrap="square" lIns="387599" tIns="193800" rIns="387599" bIns="19380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2776138" y="8587816"/>
            <a:ext cx="31480928" cy="17828184"/>
          </a:xfrm>
          <a:prstGeom prst="rect">
            <a:avLst/>
          </a:prstGeom>
          <a:noFill/>
          <a:ln w="9525">
            <a:noFill/>
            <a:miter lim="800000"/>
            <a:headEnd/>
            <a:tailEnd/>
          </a:ln>
        </p:spPr>
        <p:txBody>
          <a:bodyPr vert="horz" wrap="square" lIns="387599" tIns="193800" rIns="387599" bIns="19380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776137" y="27077273"/>
            <a:ext cx="7715250" cy="1980909"/>
          </a:xfrm>
          <a:prstGeom prst="rect">
            <a:avLst/>
          </a:prstGeom>
          <a:noFill/>
          <a:ln w="9525">
            <a:noFill/>
            <a:miter lim="800000"/>
            <a:headEnd/>
            <a:tailEnd/>
          </a:ln>
          <a:effectLst/>
        </p:spPr>
        <p:txBody>
          <a:bodyPr vert="horz" wrap="square" lIns="387599" tIns="193800" rIns="387599" bIns="193800" numCol="1" anchor="t" anchorCtr="0" compatLnSpc="1">
            <a:prstTxWarp prst="textNoShape">
              <a:avLst/>
            </a:prstTxWarp>
          </a:bodyPr>
          <a:lstStyle>
            <a:lvl1pPr>
              <a:defRPr sz="6100"/>
            </a:lvl1pPr>
          </a:lstStyle>
          <a:p>
            <a:endParaRPr lang="en-US"/>
          </a:p>
        </p:txBody>
      </p:sp>
      <p:sp>
        <p:nvSpPr>
          <p:cNvPr id="1029" name="Rectangle 5"/>
          <p:cNvSpPr>
            <a:spLocks noGrp="1" noChangeArrowheads="1"/>
          </p:cNvSpPr>
          <p:nvPr>
            <p:ph type="ftr" sz="quarter" idx="3"/>
          </p:nvPr>
        </p:nvSpPr>
        <p:spPr bwMode="auto">
          <a:xfrm>
            <a:off x="12654366" y="27077273"/>
            <a:ext cx="11724472" cy="1980909"/>
          </a:xfrm>
          <a:prstGeom prst="rect">
            <a:avLst/>
          </a:prstGeom>
          <a:noFill/>
          <a:ln w="9525">
            <a:noFill/>
            <a:miter lim="800000"/>
            <a:headEnd/>
            <a:tailEnd/>
          </a:ln>
          <a:effectLst/>
        </p:spPr>
        <p:txBody>
          <a:bodyPr vert="horz" wrap="square" lIns="387599" tIns="193800" rIns="387599" bIns="193800" numCol="1" anchor="t" anchorCtr="0" compatLnSpc="1">
            <a:prstTxWarp prst="textNoShape">
              <a:avLst/>
            </a:prstTxWarp>
          </a:bodyPr>
          <a:lstStyle>
            <a:lvl1pPr algn="ctr">
              <a:defRPr sz="6100"/>
            </a:lvl1pPr>
          </a:lstStyle>
          <a:p>
            <a:endParaRPr lang="en-US"/>
          </a:p>
        </p:txBody>
      </p:sp>
      <p:sp>
        <p:nvSpPr>
          <p:cNvPr id="1030" name="Rectangle 6"/>
          <p:cNvSpPr>
            <a:spLocks noGrp="1" noChangeArrowheads="1"/>
          </p:cNvSpPr>
          <p:nvPr>
            <p:ph type="sldNum" sz="quarter" idx="4"/>
          </p:nvPr>
        </p:nvSpPr>
        <p:spPr bwMode="auto">
          <a:xfrm>
            <a:off x="26541814" y="27077273"/>
            <a:ext cx="7715250" cy="1980909"/>
          </a:xfrm>
          <a:prstGeom prst="rect">
            <a:avLst/>
          </a:prstGeom>
          <a:noFill/>
          <a:ln w="9525">
            <a:noFill/>
            <a:miter lim="800000"/>
            <a:headEnd/>
            <a:tailEnd/>
          </a:ln>
          <a:effectLst/>
        </p:spPr>
        <p:txBody>
          <a:bodyPr vert="horz" wrap="square" lIns="387599" tIns="193800" rIns="387599" bIns="193800" numCol="1" anchor="t" anchorCtr="0" compatLnSpc="1">
            <a:prstTxWarp prst="textNoShape">
              <a:avLst/>
            </a:prstTxWarp>
          </a:bodyPr>
          <a:lstStyle>
            <a:lvl1pPr algn="r">
              <a:defRPr sz="6100"/>
            </a:lvl1pPr>
          </a:lstStyle>
          <a:p>
            <a:fld id="{0870CD87-B729-45C9-B46A-E130E2DB8C2C}" type="slidenum">
              <a:rPr lang="en-US"/>
              <a:pPr/>
              <a:t>‹#›</a:t>
            </a:fld>
            <a:endParaRPr lang="en-US"/>
          </a:p>
        </p:txBody>
      </p:sp>
      <p:sp>
        <p:nvSpPr>
          <p:cNvPr id="7" name="Rectangle 6"/>
          <p:cNvSpPr/>
          <p:nvPr userDrawn="1"/>
        </p:nvSpPr>
        <p:spPr bwMode="auto">
          <a:xfrm>
            <a:off x="377890" y="401595"/>
            <a:ext cx="36277420" cy="28914811"/>
          </a:xfrm>
          <a:prstGeom prst="rect">
            <a:avLst/>
          </a:prstGeom>
          <a:blipFill rotWithShape="1">
            <a:blip r:embed="rId3"/>
            <a:tile tx="0" ty="0" sx="100000" sy="100000" flip="none" algn="tl"/>
          </a:blipFill>
          <a:ln w="9525" cap="flat" cmpd="sng" algn="ctr">
            <a:no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8" name="Rectangle 7"/>
          <p:cNvSpPr/>
          <p:nvPr userDrawn="1"/>
        </p:nvSpPr>
        <p:spPr bwMode="auto">
          <a:xfrm>
            <a:off x="922451" y="4829928"/>
            <a:ext cx="8313576" cy="24169907"/>
          </a:xfrm>
          <a:prstGeom prst="rect">
            <a:avLst/>
          </a:prstGeom>
          <a:solidFill>
            <a:schemeClr val="bg1"/>
          </a:solidFill>
          <a:ln w="3175" cap="flat" cmpd="sng" algn="ctr">
            <a:solidFill>
              <a:schemeClr val="tx1"/>
            </a:solid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9" name="Rectangle 8"/>
          <p:cNvSpPr/>
          <p:nvPr userDrawn="1"/>
        </p:nvSpPr>
        <p:spPr bwMode="auto">
          <a:xfrm>
            <a:off x="9880611" y="4829928"/>
            <a:ext cx="8313576" cy="24169907"/>
          </a:xfrm>
          <a:prstGeom prst="rect">
            <a:avLst/>
          </a:prstGeom>
          <a:solidFill>
            <a:schemeClr val="bg1"/>
          </a:solidFill>
          <a:ln w="3175" cap="flat" cmpd="sng" algn="ctr">
            <a:solidFill>
              <a:schemeClr val="tx1"/>
            </a:solid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10" name="Rectangle 9"/>
          <p:cNvSpPr/>
          <p:nvPr userDrawn="1"/>
        </p:nvSpPr>
        <p:spPr bwMode="auto">
          <a:xfrm>
            <a:off x="18838771" y="4829928"/>
            <a:ext cx="8313576" cy="24169907"/>
          </a:xfrm>
          <a:prstGeom prst="rect">
            <a:avLst/>
          </a:prstGeom>
          <a:solidFill>
            <a:schemeClr val="bg1"/>
          </a:solidFill>
          <a:ln w="3175" cap="flat" cmpd="sng" algn="ctr">
            <a:solidFill>
              <a:schemeClr val="tx1"/>
            </a:solid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11" name="Rectangle 10"/>
          <p:cNvSpPr/>
          <p:nvPr userDrawn="1"/>
        </p:nvSpPr>
        <p:spPr bwMode="auto">
          <a:xfrm>
            <a:off x="27796932" y="4829928"/>
            <a:ext cx="8313576" cy="24169907"/>
          </a:xfrm>
          <a:prstGeom prst="rect">
            <a:avLst/>
          </a:prstGeom>
          <a:solidFill>
            <a:schemeClr val="bg1"/>
          </a:solidFill>
          <a:ln w="3175" cap="flat" cmpd="sng" algn="ctr">
            <a:solidFill>
              <a:schemeClr val="tx1"/>
            </a:solid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12" name="Rectangle 11"/>
          <p:cNvSpPr/>
          <p:nvPr userDrawn="1"/>
        </p:nvSpPr>
        <p:spPr bwMode="auto">
          <a:xfrm>
            <a:off x="381703" y="439457"/>
            <a:ext cx="36230032" cy="3921267"/>
          </a:xfrm>
          <a:prstGeom prst="rect">
            <a:avLst/>
          </a:prstGeom>
          <a:solidFill>
            <a:schemeClr val="accent2">
              <a:lumMod val="60000"/>
              <a:lumOff val="40000"/>
            </a:schemeClr>
          </a:solidFill>
          <a:ln w="9525" cap="flat" cmpd="sng" algn="ctr">
            <a:no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Tree>
  </p:cSld>
  <p:clrMap bg1="lt1" tx1="dk1" bg2="lt2" tx2="dk2" accent1="accent1" accent2="accent2" accent3="accent3" accent4="accent4" accent5="accent5" accent6="accent6" hlink="hlink" folHlink="folHlink"/>
  <p:sldLayoutIdLst>
    <p:sldLayoutId id="2147483655" r:id="rId1"/>
  </p:sldLayoutIdLst>
  <p:timing>
    <p:tnLst>
      <p:par>
        <p:cTn id="1" dur="indefinite" restart="never" nodeType="tmRoot"/>
      </p:par>
    </p:tnLst>
  </p:timing>
  <p:txStyles>
    <p:titleStyle>
      <a:lvl1pPr algn="ctr" defTabSz="3877887" rtl="0" eaLnBrk="0" fontAlgn="base" hangingPunct="0">
        <a:spcBef>
          <a:spcPct val="0"/>
        </a:spcBef>
        <a:spcAft>
          <a:spcPct val="0"/>
        </a:spcAft>
        <a:defRPr sz="18400">
          <a:solidFill>
            <a:schemeClr val="tx2"/>
          </a:solidFill>
          <a:latin typeface="+mj-lt"/>
          <a:ea typeface="+mj-ea"/>
          <a:cs typeface="+mj-cs"/>
        </a:defRPr>
      </a:lvl1pPr>
      <a:lvl2pPr algn="ctr" defTabSz="3877887" rtl="0" eaLnBrk="0" fontAlgn="base" hangingPunct="0">
        <a:spcBef>
          <a:spcPct val="0"/>
        </a:spcBef>
        <a:spcAft>
          <a:spcPct val="0"/>
        </a:spcAft>
        <a:defRPr sz="18400">
          <a:solidFill>
            <a:schemeClr val="tx2"/>
          </a:solidFill>
          <a:latin typeface="Times New Roman" pitchFamily="27" charset="0"/>
        </a:defRPr>
      </a:lvl2pPr>
      <a:lvl3pPr algn="ctr" defTabSz="3877887" rtl="0" eaLnBrk="0" fontAlgn="base" hangingPunct="0">
        <a:spcBef>
          <a:spcPct val="0"/>
        </a:spcBef>
        <a:spcAft>
          <a:spcPct val="0"/>
        </a:spcAft>
        <a:defRPr sz="18400">
          <a:solidFill>
            <a:schemeClr val="tx2"/>
          </a:solidFill>
          <a:latin typeface="Times New Roman" pitchFamily="27" charset="0"/>
        </a:defRPr>
      </a:lvl3pPr>
      <a:lvl4pPr algn="ctr" defTabSz="3877887" rtl="0" eaLnBrk="0" fontAlgn="base" hangingPunct="0">
        <a:spcBef>
          <a:spcPct val="0"/>
        </a:spcBef>
        <a:spcAft>
          <a:spcPct val="0"/>
        </a:spcAft>
        <a:defRPr sz="18400">
          <a:solidFill>
            <a:schemeClr val="tx2"/>
          </a:solidFill>
          <a:latin typeface="Times New Roman" pitchFamily="27" charset="0"/>
        </a:defRPr>
      </a:lvl4pPr>
      <a:lvl5pPr algn="ctr" defTabSz="3877887" rtl="0" eaLnBrk="0" fontAlgn="base" hangingPunct="0">
        <a:spcBef>
          <a:spcPct val="0"/>
        </a:spcBef>
        <a:spcAft>
          <a:spcPct val="0"/>
        </a:spcAft>
        <a:defRPr sz="18400">
          <a:solidFill>
            <a:schemeClr val="tx2"/>
          </a:solidFill>
          <a:latin typeface="Times New Roman" pitchFamily="27" charset="0"/>
        </a:defRPr>
      </a:lvl5pPr>
      <a:lvl6pPr marL="397307" algn="ctr" defTabSz="3877887" rtl="0" fontAlgn="base">
        <a:spcBef>
          <a:spcPct val="0"/>
        </a:spcBef>
        <a:spcAft>
          <a:spcPct val="0"/>
        </a:spcAft>
        <a:defRPr sz="18400">
          <a:solidFill>
            <a:schemeClr val="tx2"/>
          </a:solidFill>
          <a:latin typeface="Times New Roman" pitchFamily="27" charset="0"/>
        </a:defRPr>
      </a:lvl6pPr>
      <a:lvl7pPr marL="794615" algn="ctr" defTabSz="3877887" rtl="0" fontAlgn="base">
        <a:spcBef>
          <a:spcPct val="0"/>
        </a:spcBef>
        <a:spcAft>
          <a:spcPct val="0"/>
        </a:spcAft>
        <a:defRPr sz="18400">
          <a:solidFill>
            <a:schemeClr val="tx2"/>
          </a:solidFill>
          <a:latin typeface="Times New Roman" pitchFamily="27" charset="0"/>
        </a:defRPr>
      </a:lvl7pPr>
      <a:lvl8pPr marL="1191922" algn="ctr" defTabSz="3877887" rtl="0" fontAlgn="base">
        <a:spcBef>
          <a:spcPct val="0"/>
        </a:spcBef>
        <a:spcAft>
          <a:spcPct val="0"/>
        </a:spcAft>
        <a:defRPr sz="18400">
          <a:solidFill>
            <a:schemeClr val="tx2"/>
          </a:solidFill>
          <a:latin typeface="Times New Roman" pitchFamily="27" charset="0"/>
        </a:defRPr>
      </a:lvl8pPr>
      <a:lvl9pPr marL="1589229" algn="ctr" defTabSz="3877887" rtl="0" fontAlgn="base">
        <a:spcBef>
          <a:spcPct val="0"/>
        </a:spcBef>
        <a:spcAft>
          <a:spcPct val="0"/>
        </a:spcAft>
        <a:defRPr sz="18400">
          <a:solidFill>
            <a:schemeClr val="tx2"/>
          </a:solidFill>
          <a:latin typeface="Times New Roman" pitchFamily="27" charset="0"/>
        </a:defRPr>
      </a:lvl9pPr>
    </p:titleStyle>
    <p:bodyStyle>
      <a:lvl1pPr marL="1452656" indent="-1452656" algn="l" defTabSz="3877887" rtl="0" eaLnBrk="0" fontAlgn="base" hangingPunct="0">
        <a:spcBef>
          <a:spcPct val="20000"/>
        </a:spcBef>
        <a:spcAft>
          <a:spcPct val="0"/>
        </a:spcAft>
        <a:buChar char="•"/>
        <a:defRPr sz="13600">
          <a:solidFill>
            <a:schemeClr val="tx1"/>
          </a:solidFill>
          <a:latin typeface="+mn-lt"/>
          <a:ea typeface="+mn-ea"/>
          <a:cs typeface="+mn-cs"/>
        </a:defRPr>
      </a:lvl1pPr>
      <a:lvl2pPr marL="3148110" indent="-1209857" algn="l" defTabSz="3877887" rtl="0" eaLnBrk="0" fontAlgn="base" hangingPunct="0">
        <a:spcBef>
          <a:spcPct val="20000"/>
        </a:spcBef>
        <a:spcAft>
          <a:spcPct val="0"/>
        </a:spcAft>
        <a:buChar char="–"/>
        <a:defRPr sz="11600">
          <a:solidFill>
            <a:schemeClr val="tx1"/>
          </a:solidFill>
          <a:latin typeface="+mn-lt"/>
        </a:defRPr>
      </a:lvl2pPr>
      <a:lvl3pPr marL="4842185" indent="-964299" algn="l" defTabSz="3877887" rtl="0" eaLnBrk="0" fontAlgn="base" hangingPunct="0">
        <a:spcBef>
          <a:spcPct val="20000"/>
        </a:spcBef>
        <a:spcAft>
          <a:spcPct val="0"/>
        </a:spcAft>
        <a:buChar char="•"/>
        <a:defRPr sz="10200">
          <a:solidFill>
            <a:schemeClr val="tx1"/>
          </a:solidFill>
          <a:latin typeface="+mn-lt"/>
        </a:defRPr>
      </a:lvl3pPr>
      <a:lvl4pPr marL="6781818" indent="-965678" algn="l" defTabSz="3877887" rtl="0" eaLnBrk="0" fontAlgn="base" hangingPunct="0">
        <a:spcBef>
          <a:spcPct val="20000"/>
        </a:spcBef>
        <a:spcAft>
          <a:spcPct val="0"/>
        </a:spcAft>
        <a:buChar char="–"/>
        <a:defRPr sz="8500">
          <a:solidFill>
            <a:schemeClr val="tx1"/>
          </a:solidFill>
          <a:latin typeface="+mn-lt"/>
        </a:defRPr>
      </a:lvl4pPr>
      <a:lvl5pPr marL="8720071" indent="-968437" algn="l" defTabSz="3877887" rtl="0" eaLnBrk="0" fontAlgn="base" hangingPunct="0">
        <a:spcBef>
          <a:spcPct val="20000"/>
        </a:spcBef>
        <a:spcAft>
          <a:spcPct val="0"/>
        </a:spcAft>
        <a:buChar char="»"/>
        <a:defRPr sz="8500">
          <a:solidFill>
            <a:schemeClr val="tx1"/>
          </a:solidFill>
          <a:latin typeface="+mn-lt"/>
        </a:defRPr>
      </a:lvl5pPr>
      <a:lvl6pPr marL="9117379" indent="-968437" algn="l" defTabSz="3877887" rtl="0" fontAlgn="base">
        <a:spcBef>
          <a:spcPct val="20000"/>
        </a:spcBef>
        <a:spcAft>
          <a:spcPct val="0"/>
        </a:spcAft>
        <a:buChar char="»"/>
        <a:defRPr sz="8500">
          <a:solidFill>
            <a:schemeClr val="tx1"/>
          </a:solidFill>
          <a:latin typeface="+mn-lt"/>
        </a:defRPr>
      </a:lvl6pPr>
      <a:lvl7pPr marL="9514686" indent="-968437" algn="l" defTabSz="3877887" rtl="0" fontAlgn="base">
        <a:spcBef>
          <a:spcPct val="20000"/>
        </a:spcBef>
        <a:spcAft>
          <a:spcPct val="0"/>
        </a:spcAft>
        <a:buChar char="»"/>
        <a:defRPr sz="8500">
          <a:solidFill>
            <a:schemeClr val="tx1"/>
          </a:solidFill>
          <a:latin typeface="+mn-lt"/>
        </a:defRPr>
      </a:lvl7pPr>
      <a:lvl8pPr marL="9911994" indent="-968437" algn="l" defTabSz="3877887" rtl="0" fontAlgn="base">
        <a:spcBef>
          <a:spcPct val="20000"/>
        </a:spcBef>
        <a:spcAft>
          <a:spcPct val="0"/>
        </a:spcAft>
        <a:buChar char="»"/>
        <a:defRPr sz="8500">
          <a:solidFill>
            <a:schemeClr val="tx1"/>
          </a:solidFill>
          <a:latin typeface="+mn-lt"/>
        </a:defRPr>
      </a:lvl8pPr>
      <a:lvl9pPr marL="10309302" indent="-968437" algn="l" defTabSz="3877887" rtl="0" fontAlgn="base">
        <a:spcBef>
          <a:spcPct val="20000"/>
        </a:spcBef>
        <a:spcAft>
          <a:spcPct val="0"/>
        </a:spcAft>
        <a:buChar char="»"/>
        <a:defRPr sz="8500">
          <a:solidFill>
            <a:schemeClr val="tx1"/>
          </a:solidFill>
          <a:latin typeface="+mn-lt"/>
        </a:defRPr>
      </a:lvl9pPr>
    </p:bodyStyle>
    <p:otherStyle>
      <a:defPPr>
        <a:defRPr lang="en-US"/>
      </a:defPPr>
      <a:lvl1pPr marL="0" algn="l" defTabSz="794615" rtl="0" eaLnBrk="1" latinLnBrk="0" hangingPunct="1">
        <a:defRPr sz="1500" kern="1200">
          <a:solidFill>
            <a:schemeClr val="tx1"/>
          </a:solidFill>
          <a:latin typeface="+mn-lt"/>
          <a:ea typeface="+mn-ea"/>
          <a:cs typeface="+mn-cs"/>
        </a:defRPr>
      </a:lvl1pPr>
      <a:lvl2pPr marL="397307" algn="l" defTabSz="794615" rtl="0" eaLnBrk="1" latinLnBrk="0" hangingPunct="1">
        <a:defRPr sz="1500" kern="1200">
          <a:solidFill>
            <a:schemeClr val="tx1"/>
          </a:solidFill>
          <a:latin typeface="+mn-lt"/>
          <a:ea typeface="+mn-ea"/>
          <a:cs typeface="+mn-cs"/>
        </a:defRPr>
      </a:lvl2pPr>
      <a:lvl3pPr marL="794615" algn="l" defTabSz="794615" rtl="0" eaLnBrk="1" latinLnBrk="0" hangingPunct="1">
        <a:defRPr sz="1500" kern="1200">
          <a:solidFill>
            <a:schemeClr val="tx1"/>
          </a:solidFill>
          <a:latin typeface="+mn-lt"/>
          <a:ea typeface="+mn-ea"/>
          <a:cs typeface="+mn-cs"/>
        </a:defRPr>
      </a:lvl3pPr>
      <a:lvl4pPr marL="1191922" algn="l" defTabSz="794615" rtl="0" eaLnBrk="1" latinLnBrk="0" hangingPunct="1">
        <a:defRPr sz="1500" kern="1200">
          <a:solidFill>
            <a:schemeClr val="tx1"/>
          </a:solidFill>
          <a:latin typeface="+mn-lt"/>
          <a:ea typeface="+mn-ea"/>
          <a:cs typeface="+mn-cs"/>
        </a:defRPr>
      </a:lvl4pPr>
      <a:lvl5pPr marL="1589229" algn="l" defTabSz="794615" rtl="0" eaLnBrk="1" latinLnBrk="0" hangingPunct="1">
        <a:defRPr sz="1500" kern="1200">
          <a:solidFill>
            <a:schemeClr val="tx1"/>
          </a:solidFill>
          <a:latin typeface="+mn-lt"/>
          <a:ea typeface="+mn-ea"/>
          <a:cs typeface="+mn-cs"/>
        </a:defRPr>
      </a:lvl5pPr>
      <a:lvl6pPr marL="1986537" algn="l" defTabSz="794615" rtl="0" eaLnBrk="1" latinLnBrk="0" hangingPunct="1">
        <a:defRPr sz="1500" kern="1200">
          <a:solidFill>
            <a:schemeClr val="tx1"/>
          </a:solidFill>
          <a:latin typeface="+mn-lt"/>
          <a:ea typeface="+mn-ea"/>
          <a:cs typeface="+mn-cs"/>
        </a:defRPr>
      </a:lvl6pPr>
      <a:lvl7pPr marL="2383845" algn="l" defTabSz="794615" rtl="0" eaLnBrk="1" latinLnBrk="0" hangingPunct="1">
        <a:defRPr sz="1500" kern="1200">
          <a:solidFill>
            <a:schemeClr val="tx1"/>
          </a:solidFill>
          <a:latin typeface="+mn-lt"/>
          <a:ea typeface="+mn-ea"/>
          <a:cs typeface="+mn-cs"/>
        </a:defRPr>
      </a:lvl7pPr>
      <a:lvl8pPr marL="2781153" algn="l" defTabSz="794615" rtl="0" eaLnBrk="1" latinLnBrk="0" hangingPunct="1">
        <a:defRPr sz="1500" kern="1200">
          <a:solidFill>
            <a:schemeClr val="tx1"/>
          </a:solidFill>
          <a:latin typeface="+mn-lt"/>
          <a:ea typeface="+mn-ea"/>
          <a:cs typeface="+mn-cs"/>
        </a:defRPr>
      </a:lvl8pPr>
      <a:lvl9pPr marL="3178460" algn="l" defTabSz="794615"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gif"/><Relationship Id="rId7" Type="http://schemas.openxmlformats.org/officeDocument/2006/relationships/image" Target="../media/image6.JPG"/><Relationship Id="rId2" Type="http://schemas.openxmlformats.org/officeDocument/2006/relationships/hyperlink" Target="http://www.nxtprograms.com/NXT2/checkout_scanner/index.html" TargetMode="Externa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4803" y="706465"/>
            <a:ext cx="30196907" cy="3457959"/>
          </a:xfrm>
          <a:prstGeom prst="rect">
            <a:avLst/>
          </a:prstGeom>
          <a:noFill/>
        </p:spPr>
        <p:txBody>
          <a:bodyPr wrap="square" lIns="77614" tIns="38807" rIns="77614" bIns="38807" rtlCol="0" anchor="ctr" anchorCtr="0">
            <a:noAutofit/>
          </a:bodyPr>
          <a:lstStyle/>
          <a:p>
            <a:pPr>
              <a:spcAft>
                <a:spcPts val="424"/>
              </a:spcAft>
            </a:pPr>
            <a:r>
              <a:rPr lang="en-US" sz="8100" b="1" dirty="0" smtClean="0">
                <a:solidFill>
                  <a:schemeClr val="bg1"/>
                </a:solidFill>
                <a:latin typeface="Arial"/>
                <a:cs typeface="Arial"/>
              </a:rPr>
              <a:t>Checkout Scanner</a:t>
            </a:r>
            <a:endParaRPr lang="en-US" sz="8100" b="1" dirty="0" smtClean="0">
              <a:solidFill>
                <a:schemeClr val="bg1"/>
              </a:solidFill>
              <a:latin typeface="Arial"/>
              <a:cs typeface="Arial"/>
            </a:endParaRPr>
          </a:p>
          <a:p>
            <a:r>
              <a:rPr lang="en-US" sz="4100" b="1" dirty="0" smtClean="0">
                <a:solidFill>
                  <a:schemeClr val="bg1"/>
                </a:solidFill>
                <a:latin typeface="Arial"/>
                <a:cs typeface="Arial"/>
              </a:rPr>
              <a:t>Julia </a:t>
            </a:r>
            <a:r>
              <a:rPr lang="en-US" sz="4100" b="1" dirty="0" err="1" smtClean="0">
                <a:solidFill>
                  <a:schemeClr val="bg1"/>
                </a:solidFill>
                <a:latin typeface="Arial"/>
                <a:cs typeface="Arial"/>
              </a:rPr>
              <a:t>Cheaves</a:t>
            </a:r>
            <a:r>
              <a:rPr lang="en-US" sz="4100" b="1" dirty="0" smtClean="0">
                <a:solidFill>
                  <a:schemeClr val="bg1"/>
                </a:solidFill>
                <a:latin typeface="Arial"/>
                <a:cs typeface="Arial"/>
              </a:rPr>
              <a:t>, Hannah Filling, Megan McCormick, Kenzie Winther</a:t>
            </a:r>
            <a:endParaRPr lang="en-US" sz="4100" b="1" dirty="0">
              <a:solidFill>
                <a:schemeClr val="bg1"/>
              </a:solidFill>
              <a:latin typeface="Arial"/>
              <a:cs typeface="Arial"/>
            </a:endParaRPr>
          </a:p>
        </p:txBody>
      </p:sp>
      <p:sp>
        <p:nvSpPr>
          <p:cNvPr id="5" name="TextBox 4"/>
          <p:cNvSpPr txBox="1"/>
          <p:nvPr/>
        </p:nvSpPr>
        <p:spPr>
          <a:xfrm>
            <a:off x="930749" y="4833477"/>
            <a:ext cx="8327768" cy="1495363"/>
          </a:xfrm>
          <a:prstGeom prst="rect">
            <a:avLst/>
          </a:prstGeom>
          <a:solidFill>
            <a:schemeClr val="accent2">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latin typeface="Arial"/>
                <a:cs typeface="Arial"/>
              </a:rPr>
              <a:t>Introduction</a:t>
            </a:r>
          </a:p>
        </p:txBody>
      </p:sp>
      <p:sp>
        <p:nvSpPr>
          <p:cNvPr id="6" name="TextBox 5"/>
          <p:cNvSpPr txBox="1"/>
          <p:nvPr/>
        </p:nvSpPr>
        <p:spPr>
          <a:xfrm>
            <a:off x="909756" y="18515669"/>
            <a:ext cx="8327768" cy="1495363"/>
          </a:xfrm>
          <a:prstGeom prst="rect">
            <a:avLst/>
          </a:prstGeom>
          <a:solidFill>
            <a:schemeClr val="accent2">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latin typeface="Arial"/>
                <a:cs typeface="Arial"/>
              </a:rPr>
              <a:t>Objectives</a:t>
            </a:r>
          </a:p>
        </p:txBody>
      </p:sp>
      <p:sp>
        <p:nvSpPr>
          <p:cNvPr id="7" name="TextBox 6"/>
          <p:cNvSpPr txBox="1"/>
          <p:nvPr/>
        </p:nvSpPr>
        <p:spPr>
          <a:xfrm>
            <a:off x="9881128" y="4833477"/>
            <a:ext cx="8327768" cy="1495363"/>
          </a:xfrm>
          <a:prstGeom prst="rect">
            <a:avLst/>
          </a:prstGeom>
          <a:solidFill>
            <a:schemeClr val="accent2">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latin typeface="Arial"/>
                <a:cs typeface="Arial"/>
              </a:rPr>
              <a:t>Why?</a:t>
            </a:r>
          </a:p>
        </p:txBody>
      </p:sp>
      <p:sp>
        <p:nvSpPr>
          <p:cNvPr id="8" name="TextBox 7"/>
          <p:cNvSpPr txBox="1"/>
          <p:nvPr/>
        </p:nvSpPr>
        <p:spPr>
          <a:xfrm>
            <a:off x="18831508" y="4833477"/>
            <a:ext cx="8313576" cy="1495363"/>
          </a:xfrm>
          <a:prstGeom prst="rect">
            <a:avLst/>
          </a:prstGeom>
          <a:solidFill>
            <a:schemeClr val="accent2">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latin typeface="Arial"/>
                <a:cs typeface="Arial"/>
              </a:rPr>
              <a:t>Practical Applications</a:t>
            </a:r>
          </a:p>
        </p:txBody>
      </p:sp>
      <p:sp>
        <p:nvSpPr>
          <p:cNvPr id="9" name="TextBox 8"/>
          <p:cNvSpPr txBox="1"/>
          <p:nvPr/>
        </p:nvSpPr>
        <p:spPr>
          <a:xfrm>
            <a:off x="27789548" y="13162326"/>
            <a:ext cx="8327768" cy="1495363"/>
          </a:xfrm>
          <a:prstGeom prst="rect">
            <a:avLst/>
          </a:prstGeom>
          <a:solidFill>
            <a:schemeClr val="accent2">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latin typeface="Arial"/>
                <a:cs typeface="Arial"/>
              </a:rPr>
              <a:t>Reflection</a:t>
            </a:r>
            <a:endParaRPr lang="en-US" sz="4100" b="1" dirty="0" smtClean="0">
              <a:latin typeface="Arial"/>
              <a:cs typeface="Arial"/>
            </a:endParaRPr>
          </a:p>
        </p:txBody>
      </p:sp>
      <p:sp>
        <p:nvSpPr>
          <p:cNvPr id="10" name="TextBox 9"/>
          <p:cNvSpPr txBox="1"/>
          <p:nvPr/>
        </p:nvSpPr>
        <p:spPr>
          <a:xfrm>
            <a:off x="27789548" y="25639215"/>
            <a:ext cx="8327768" cy="1495363"/>
          </a:xfrm>
          <a:prstGeom prst="rect">
            <a:avLst/>
          </a:prstGeom>
          <a:solidFill>
            <a:schemeClr val="accent2">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latin typeface="Arial"/>
                <a:cs typeface="Arial"/>
              </a:rPr>
              <a:t>References</a:t>
            </a:r>
          </a:p>
        </p:txBody>
      </p:sp>
      <p:sp>
        <p:nvSpPr>
          <p:cNvPr id="11" name="Text Box 4"/>
          <p:cNvSpPr txBox="1">
            <a:spLocks noChangeArrowheads="1"/>
          </p:cNvSpPr>
          <p:nvPr/>
        </p:nvSpPr>
        <p:spPr bwMode="auto">
          <a:xfrm>
            <a:off x="909756" y="6730007"/>
            <a:ext cx="8327768" cy="7068254"/>
          </a:xfrm>
          <a:prstGeom prst="rect">
            <a:avLst/>
          </a:prstGeom>
          <a:noFill/>
          <a:ln w="9525">
            <a:noFill/>
            <a:miter lim="800000"/>
            <a:headEnd/>
            <a:tailEnd/>
          </a:ln>
        </p:spPr>
        <p:txBody>
          <a:bodyPr wrap="square" lIns="387599" tIns="390988" rIns="387599" bIns="390988">
            <a:spAutoFit/>
          </a:bodyPr>
          <a:lstStyle/>
          <a:p>
            <a:pPr defTabSz="3223985">
              <a:spcBef>
                <a:spcPct val="50000"/>
              </a:spcBef>
            </a:pPr>
            <a:r>
              <a:rPr lang="en-US" sz="3400" dirty="0"/>
              <a:t>Lego </a:t>
            </a:r>
            <a:r>
              <a:rPr lang="en-US" sz="3400" dirty="0" err="1"/>
              <a:t>Mindstorms</a:t>
            </a:r>
            <a:r>
              <a:rPr lang="en-US" sz="3400" dirty="0"/>
              <a:t> is a tool that combines the fun of building and creativity with real life application of math and science.</a:t>
            </a:r>
          </a:p>
          <a:p>
            <a:pPr defTabSz="3223985">
              <a:spcBef>
                <a:spcPct val="50000"/>
              </a:spcBef>
            </a:pPr>
            <a:r>
              <a:rPr lang="en-US" sz="3400" dirty="0"/>
              <a:t>ETES promotes STEM education at an elementary level. This class </a:t>
            </a:r>
            <a:r>
              <a:rPr lang="en-US" sz="3400" dirty="0" smtClean="0"/>
              <a:t>allows students to use the engineering process by following a plan to create a functioning model. </a:t>
            </a:r>
            <a:endParaRPr lang="en-US" sz="3400" dirty="0"/>
          </a:p>
          <a:p>
            <a:pPr defTabSz="3223985">
              <a:spcBef>
                <a:spcPct val="50000"/>
              </a:spcBef>
            </a:pPr>
            <a:r>
              <a:rPr lang="en-US" sz="3400" dirty="0"/>
              <a:t>The checkout scanner allows students to practice </a:t>
            </a:r>
            <a:r>
              <a:rPr lang="en-US" sz="3400" dirty="0" smtClean="0"/>
              <a:t>important life skills through a deeper understanding of math and science. </a:t>
            </a:r>
            <a:endParaRPr lang="en-US" sz="3400" dirty="0" smtClean="0"/>
          </a:p>
        </p:txBody>
      </p:sp>
      <p:sp>
        <p:nvSpPr>
          <p:cNvPr id="12" name="Rectangle 11"/>
          <p:cNvSpPr/>
          <p:nvPr/>
        </p:nvSpPr>
        <p:spPr>
          <a:xfrm>
            <a:off x="909756" y="20287893"/>
            <a:ext cx="8327768" cy="8957172"/>
          </a:xfrm>
          <a:prstGeom prst="rect">
            <a:avLst/>
          </a:prstGeom>
        </p:spPr>
        <p:txBody>
          <a:bodyPr wrap="square" lIns="232843" tIns="232843" rIns="232843" bIns="232843">
            <a:spAutoFit/>
          </a:bodyPr>
          <a:lstStyle/>
          <a:p>
            <a:pPr marL="42766" indent="-42766" defTabSz="3223985">
              <a:spcBef>
                <a:spcPct val="50000"/>
              </a:spcBef>
            </a:pPr>
            <a:r>
              <a:rPr lang="en-US" sz="3600" b="1" dirty="0" smtClean="0">
                <a:solidFill>
                  <a:schemeClr val="accent2">
                    <a:lumMod val="75000"/>
                  </a:schemeClr>
                </a:solidFill>
                <a:latin typeface="Arial"/>
                <a:cs typeface="Arial"/>
              </a:rPr>
              <a:t>Students will…</a:t>
            </a:r>
          </a:p>
          <a:p>
            <a:pPr marL="457200" indent="-457200" defTabSz="3223985">
              <a:lnSpc>
                <a:spcPct val="150000"/>
              </a:lnSpc>
              <a:spcBef>
                <a:spcPct val="50000"/>
              </a:spcBef>
              <a:buFont typeface="Arial" panose="020B0604020202020204" pitchFamily="34" charset="0"/>
              <a:buChar char="•"/>
            </a:pPr>
            <a:r>
              <a:rPr lang="en-US" sz="3400" dirty="0" smtClean="0">
                <a:latin typeface="+mj-lt"/>
                <a:cs typeface="Arial"/>
              </a:rPr>
              <a:t>Demonstrate an understanding of the engineering process: Ask, Imagine, Plan, Create, and Improve.</a:t>
            </a:r>
          </a:p>
          <a:p>
            <a:pPr marL="457200" indent="-457200" defTabSz="3223985">
              <a:lnSpc>
                <a:spcPct val="150000"/>
              </a:lnSpc>
              <a:spcBef>
                <a:spcPct val="50000"/>
              </a:spcBef>
              <a:buFont typeface="Arial" panose="020B0604020202020204" pitchFamily="34" charset="0"/>
              <a:buChar char="•"/>
            </a:pPr>
            <a:r>
              <a:rPr lang="en-US" sz="3400" dirty="0" smtClean="0">
                <a:latin typeface="+mj-lt"/>
                <a:cs typeface="Arial"/>
              </a:rPr>
              <a:t>Show skill in the programing process.</a:t>
            </a:r>
          </a:p>
          <a:p>
            <a:pPr marL="457200" indent="-457200" defTabSz="3223985">
              <a:lnSpc>
                <a:spcPct val="150000"/>
              </a:lnSpc>
              <a:spcBef>
                <a:spcPct val="50000"/>
              </a:spcBef>
              <a:buFont typeface="Arial" panose="020B0604020202020204" pitchFamily="34" charset="0"/>
              <a:buChar char="•"/>
            </a:pPr>
            <a:r>
              <a:rPr lang="en-US" sz="3400" dirty="0" smtClean="0">
                <a:latin typeface="+mj-lt"/>
                <a:cs typeface="Arial"/>
              </a:rPr>
              <a:t>Be able to incorporate varying math concepts and abilities.</a:t>
            </a:r>
            <a:endParaRPr lang="en-US" sz="3400" dirty="0" smtClean="0">
              <a:latin typeface="+mj-lt"/>
              <a:cs typeface="Arial"/>
            </a:endParaRPr>
          </a:p>
          <a:p>
            <a:pPr marL="457200" indent="-457200" defTabSz="3223985">
              <a:lnSpc>
                <a:spcPct val="150000"/>
              </a:lnSpc>
              <a:spcBef>
                <a:spcPct val="50000"/>
              </a:spcBef>
              <a:buFont typeface="Arial" panose="020B0604020202020204" pitchFamily="34" charset="0"/>
              <a:buChar char="•"/>
            </a:pPr>
            <a:r>
              <a:rPr lang="en-US" sz="3400" dirty="0" smtClean="0">
                <a:latin typeface="+mj-lt"/>
                <a:cs typeface="Arial"/>
              </a:rPr>
              <a:t>Be able to work well within group settings.</a:t>
            </a:r>
          </a:p>
          <a:p>
            <a:pPr marL="433176" indent="-390410" defTabSz="3223985">
              <a:spcBef>
                <a:spcPct val="50000"/>
              </a:spcBef>
              <a:buFontTx/>
              <a:buChar char="•"/>
            </a:pPr>
            <a:endParaRPr lang="en-US" sz="2700" dirty="0"/>
          </a:p>
        </p:txBody>
      </p:sp>
      <p:sp>
        <p:nvSpPr>
          <p:cNvPr id="13" name="Rectangle 12"/>
          <p:cNvSpPr/>
          <p:nvPr/>
        </p:nvSpPr>
        <p:spPr>
          <a:xfrm>
            <a:off x="9906323" y="6505828"/>
            <a:ext cx="8306992" cy="22899451"/>
          </a:xfrm>
          <a:prstGeom prst="rect">
            <a:avLst/>
          </a:prstGeom>
        </p:spPr>
        <p:txBody>
          <a:bodyPr wrap="square" lIns="232843" tIns="232843" rIns="232843" bIns="232843">
            <a:spAutoFit/>
          </a:bodyPr>
          <a:lstStyle/>
          <a:p>
            <a:pPr defTabSz="3223985">
              <a:spcBef>
                <a:spcPct val="50000"/>
              </a:spcBef>
            </a:pPr>
            <a:r>
              <a:rPr lang="en-US" sz="3500" b="1" dirty="0" smtClean="0">
                <a:solidFill>
                  <a:schemeClr val="accent2">
                    <a:lumMod val="75000"/>
                  </a:schemeClr>
                </a:solidFill>
                <a:latin typeface="Arial"/>
                <a:cs typeface="Arial"/>
              </a:rPr>
              <a:t>Problem Solving: </a:t>
            </a:r>
          </a:p>
          <a:p>
            <a:pPr marL="457200" indent="-457200" defTabSz="3223985">
              <a:spcBef>
                <a:spcPct val="50000"/>
              </a:spcBef>
              <a:buFont typeface="Arial" panose="020B0604020202020204" pitchFamily="34" charset="0"/>
              <a:buChar char="•"/>
            </a:pPr>
            <a:r>
              <a:rPr lang="en-US" sz="3400" dirty="0" smtClean="0">
                <a:latin typeface="+mn-lt"/>
                <a:cs typeface="Arial"/>
              </a:rPr>
              <a:t>Even though basic instructions were given, creating a successful robot requires creativity and trouble shooting. </a:t>
            </a:r>
          </a:p>
          <a:p>
            <a:pPr marL="457200" indent="-457200" defTabSz="3223985">
              <a:spcBef>
                <a:spcPct val="50000"/>
              </a:spcBef>
              <a:buFont typeface="Arial" panose="020B0604020202020204" pitchFamily="34" charset="0"/>
              <a:buChar char="•"/>
            </a:pPr>
            <a:r>
              <a:rPr lang="en-US" sz="3400" dirty="0" smtClean="0">
                <a:latin typeface="+mn-lt"/>
                <a:cs typeface="Arial"/>
              </a:rPr>
              <a:t>It is important to pay attention to details. For </a:t>
            </a:r>
            <a:r>
              <a:rPr lang="en-US" sz="3400" dirty="0" smtClean="0">
                <a:latin typeface="+mn-lt"/>
                <a:cs typeface="Arial"/>
              </a:rPr>
              <a:t>example, </a:t>
            </a:r>
            <a:r>
              <a:rPr lang="en-US" sz="3400" dirty="0" smtClean="0">
                <a:latin typeface="+mn-lt"/>
                <a:cs typeface="Arial"/>
              </a:rPr>
              <a:t>the scanner for our robot is a color scanner so we had to adjust the pieces we first made to </a:t>
            </a:r>
            <a:r>
              <a:rPr lang="en-US" sz="3400" dirty="0" smtClean="0">
                <a:latin typeface="+mn-lt"/>
                <a:cs typeface="Arial"/>
              </a:rPr>
              <a:t>make sure </a:t>
            </a:r>
            <a:r>
              <a:rPr lang="en-US" sz="3400" dirty="0" smtClean="0">
                <a:latin typeface="+mn-lt"/>
                <a:cs typeface="Arial"/>
              </a:rPr>
              <a:t>they would align with the </a:t>
            </a:r>
            <a:r>
              <a:rPr lang="en-US" sz="3400" dirty="0" smtClean="0">
                <a:latin typeface="+mn-lt"/>
                <a:cs typeface="Arial"/>
              </a:rPr>
              <a:t>scanner. </a:t>
            </a:r>
            <a:r>
              <a:rPr lang="en-US" sz="3400" dirty="0">
                <a:latin typeface="+mn-lt"/>
                <a:cs typeface="Arial"/>
              </a:rPr>
              <a:t>S</a:t>
            </a:r>
            <a:r>
              <a:rPr lang="en-US" sz="3400" smtClean="0">
                <a:latin typeface="+mn-lt"/>
                <a:cs typeface="Arial"/>
              </a:rPr>
              <a:t>ince </a:t>
            </a:r>
            <a:r>
              <a:rPr lang="en-US" sz="3400" dirty="0" smtClean="0">
                <a:latin typeface="+mn-lt"/>
                <a:cs typeface="Arial"/>
              </a:rPr>
              <a:t>the </a:t>
            </a:r>
            <a:r>
              <a:rPr lang="en-US" sz="3400" dirty="0" smtClean="0">
                <a:latin typeface="+mn-lt"/>
                <a:cs typeface="Arial"/>
              </a:rPr>
              <a:t>sensor</a:t>
            </a:r>
            <a:r>
              <a:rPr lang="en-US" sz="3400" dirty="0" smtClean="0">
                <a:latin typeface="+mn-lt"/>
                <a:cs typeface="Arial"/>
              </a:rPr>
              <a:t> </a:t>
            </a:r>
            <a:r>
              <a:rPr lang="en-US" sz="3400" dirty="0" smtClean="0">
                <a:latin typeface="+mn-lt"/>
                <a:cs typeface="Arial"/>
              </a:rPr>
              <a:t>is looking for a contrast </a:t>
            </a:r>
            <a:r>
              <a:rPr lang="en-US" sz="3400" dirty="0" smtClean="0">
                <a:latin typeface="+mn-lt"/>
                <a:cs typeface="Arial"/>
              </a:rPr>
              <a:t>in </a:t>
            </a:r>
            <a:r>
              <a:rPr lang="en-US" sz="3400" dirty="0" smtClean="0">
                <a:latin typeface="+mn-lt"/>
                <a:cs typeface="Arial"/>
              </a:rPr>
              <a:t>color we had to make sure to have different colors on the bottom of our items to scan. </a:t>
            </a:r>
            <a:endParaRPr lang="en-US" sz="3400" dirty="0" smtClean="0">
              <a:latin typeface="+mn-lt"/>
              <a:cs typeface="Arial"/>
            </a:endParaRPr>
          </a:p>
          <a:p>
            <a:pPr defTabSz="3223985">
              <a:spcBef>
                <a:spcPct val="50000"/>
              </a:spcBef>
            </a:pPr>
            <a:endParaRPr lang="en-US" sz="3100" dirty="0" smtClean="0">
              <a:latin typeface="+mn-lt"/>
              <a:cs typeface="Arial"/>
            </a:endParaRPr>
          </a:p>
          <a:p>
            <a:pPr defTabSz="3223985">
              <a:spcBef>
                <a:spcPct val="50000"/>
              </a:spcBef>
            </a:pPr>
            <a:endParaRPr lang="en-US" sz="3100" dirty="0">
              <a:latin typeface="+mn-lt"/>
              <a:cs typeface="Arial"/>
            </a:endParaRPr>
          </a:p>
          <a:p>
            <a:pPr defTabSz="3223985">
              <a:spcBef>
                <a:spcPct val="50000"/>
              </a:spcBef>
            </a:pPr>
            <a:endParaRPr lang="en-US" sz="3100" dirty="0" smtClean="0">
              <a:latin typeface="+mn-lt"/>
              <a:cs typeface="Arial"/>
            </a:endParaRPr>
          </a:p>
          <a:p>
            <a:pPr defTabSz="3223985">
              <a:spcBef>
                <a:spcPct val="50000"/>
              </a:spcBef>
            </a:pPr>
            <a:endParaRPr lang="en-US" sz="3100" dirty="0" smtClean="0">
              <a:latin typeface="+mn-lt"/>
              <a:cs typeface="Arial"/>
            </a:endParaRPr>
          </a:p>
          <a:p>
            <a:pPr defTabSz="3223985">
              <a:spcBef>
                <a:spcPct val="50000"/>
              </a:spcBef>
            </a:pPr>
            <a:endParaRPr lang="en-US" sz="3100" dirty="0" smtClean="0">
              <a:latin typeface="+mn-lt"/>
              <a:cs typeface="Arial"/>
            </a:endParaRPr>
          </a:p>
          <a:p>
            <a:pPr defTabSz="3223985">
              <a:spcBef>
                <a:spcPct val="50000"/>
              </a:spcBef>
            </a:pPr>
            <a:r>
              <a:rPr lang="en-US" sz="3500" b="1" dirty="0" smtClean="0">
                <a:solidFill>
                  <a:schemeClr val="accent2">
                    <a:lumMod val="75000"/>
                  </a:schemeClr>
                </a:solidFill>
                <a:latin typeface="Arial"/>
                <a:cs typeface="Arial"/>
              </a:rPr>
              <a:t>Engages both genders:</a:t>
            </a:r>
          </a:p>
          <a:p>
            <a:pPr defTabSz="3223985">
              <a:spcBef>
                <a:spcPct val="50000"/>
              </a:spcBef>
            </a:pPr>
            <a:r>
              <a:rPr lang="en-US" sz="3200" b="1" dirty="0" smtClean="0">
                <a:latin typeface="Arial"/>
                <a:cs typeface="Arial"/>
              </a:rPr>
              <a:t>Boys: </a:t>
            </a:r>
            <a:r>
              <a:rPr lang="en-US" sz="3200" b="1" dirty="0" smtClean="0">
                <a:latin typeface="Arial"/>
                <a:cs typeface="Arial"/>
              </a:rPr>
              <a:t>T</a:t>
            </a:r>
            <a:r>
              <a:rPr lang="en-US" sz="3400" dirty="0" smtClean="0">
                <a:latin typeface="+mj-lt"/>
                <a:cs typeface="Arial"/>
              </a:rPr>
              <a:t>his project </a:t>
            </a:r>
            <a:r>
              <a:rPr lang="en-US" sz="3400" dirty="0" smtClean="0">
                <a:latin typeface="+mj-lt"/>
                <a:cs typeface="Arial"/>
              </a:rPr>
              <a:t>creates an appealing hands on environment. They get to move around and work with technology which they tend to enjoy.</a:t>
            </a:r>
            <a:endParaRPr lang="en-US" sz="3400" dirty="0" smtClean="0">
              <a:solidFill>
                <a:srgbClr val="87212E"/>
              </a:solidFill>
              <a:latin typeface="Arial"/>
              <a:cs typeface="Arial"/>
            </a:endParaRPr>
          </a:p>
          <a:p>
            <a:pPr defTabSz="3223985">
              <a:spcBef>
                <a:spcPct val="50000"/>
              </a:spcBef>
            </a:pPr>
            <a:r>
              <a:rPr lang="en-US" sz="3200" b="1" dirty="0" smtClean="0">
                <a:latin typeface="Arial"/>
                <a:cs typeface="Arial"/>
              </a:rPr>
              <a:t>Girls: </a:t>
            </a:r>
            <a:r>
              <a:rPr lang="en-US" sz="3400" dirty="0" smtClean="0">
                <a:latin typeface="+mn-lt"/>
                <a:cs typeface="Arial"/>
              </a:rPr>
              <a:t>The check-out scanner incorporates </a:t>
            </a:r>
            <a:r>
              <a:rPr lang="en-US" sz="3400" dirty="0" smtClean="0">
                <a:latin typeface="+mn-lt"/>
                <a:cs typeface="Arial"/>
              </a:rPr>
              <a:t>an </a:t>
            </a:r>
            <a:r>
              <a:rPr lang="en-US" sz="3400" dirty="0" smtClean="0">
                <a:latin typeface="+mn-lt"/>
                <a:cs typeface="Arial"/>
              </a:rPr>
              <a:t>activity that girls are familiar with, making it more entertaining to work with robotics. To ensure that boys do not over power the girls in this activity, the groups will be divided by gender. </a:t>
            </a:r>
            <a:endParaRPr lang="en-US" sz="3200" b="1" dirty="0" smtClean="0">
              <a:latin typeface="Arial"/>
              <a:cs typeface="Arial"/>
            </a:endParaRPr>
          </a:p>
          <a:p>
            <a:pPr marL="42766" lvl="1" indent="-42766" defTabSz="3223985">
              <a:spcBef>
                <a:spcPct val="50000"/>
              </a:spcBef>
            </a:pPr>
            <a:r>
              <a:rPr lang="en-US" sz="3500" b="1" dirty="0" smtClean="0">
                <a:solidFill>
                  <a:schemeClr val="accent2">
                    <a:lumMod val="75000"/>
                  </a:schemeClr>
                </a:solidFill>
                <a:latin typeface="Arial"/>
                <a:cs typeface="Arial"/>
              </a:rPr>
              <a:t>Deeper Understanding:</a:t>
            </a:r>
          </a:p>
          <a:p>
            <a:pPr marL="457200" lvl="1" indent="-457200" defTabSz="3223985">
              <a:spcBef>
                <a:spcPct val="50000"/>
              </a:spcBef>
              <a:buFont typeface="Arial" panose="020B0604020202020204" pitchFamily="34" charset="0"/>
              <a:buChar char="•"/>
            </a:pPr>
            <a:r>
              <a:rPr lang="en-US" sz="3400" dirty="0" smtClean="0">
                <a:latin typeface="+mn-lt"/>
                <a:cs typeface="Arial"/>
              </a:rPr>
              <a:t>Technological functions</a:t>
            </a:r>
          </a:p>
          <a:p>
            <a:pPr marL="457200" lvl="1" indent="-457200" defTabSz="3223985">
              <a:spcBef>
                <a:spcPct val="50000"/>
              </a:spcBef>
              <a:buFont typeface="Arial" panose="020B0604020202020204" pitchFamily="34" charset="0"/>
              <a:buChar char="•"/>
            </a:pPr>
            <a:r>
              <a:rPr lang="en-US" sz="3400" dirty="0" smtClean="0">
                <a:latin typeface="+mn-lt"/>
                <a:cs typeface="Arial"/>
              </a:rPr>
              <a:t>Programing</a:t>
            </a:r>
          </a:p>
          <a:p>
            <a:pPr marL="457200" lvl="1" indent="-457200" defTabSz="3223985">
              <a:spcBef>
                <a:spcPct val="50000"/>
              </a:spcBef>
              <a:buFont typeface="Arial" panose="020B0604020202020204" pitchFamily="34" charset="0"/>
              <a:buChar char="•"/>
            </a:pPr>
            <a:r>
              <a:rPr lang="en-US" sz="3400" dirty="0" smtClean="0">
                <a:latin typeface="+mn-lt"/>
                <a:cs typeface="Arial"/>
              </a:rPr>
              <a:t>Intricate building</a:t>
            </a:r>
          </a:p>
          <a:p>
            <a:pPr marL="457200" lvl="1" indent="-457200" defTabSz="3223985">
              <a:spcBef>
                <a:spcPct val="50000"/>
              </a:spcBef>
              <a:buFont typeface="Arial" panose="020B0604020202020204" pitchFamily="34" charset="0"/>
              <a:buChar char="•"/>
            </a:pPr>
            <a:r>
              <a:rPr lang="en-US" sz="3400" dirty="0" smtClean="0">
                <a:latin typeface="+mn-lt"/>
                <a:cs typeface="Arial"/>
              </a:rPr>
              <a:t>Economics </a:t>
            </a:r>
          </a:p>
          <a:p>
            <a:pPr marL="457200" lvl="1" indent="-457200" defTabSz="3223985">
              <a:spcBef>
                <a:spcPct val="50000"/>
              </a:spcBef>
              <a:buFont typeface="Arial" panose="020B0604020202020204" pitchFamily="34" charset="0"/>
              <a:buChar char="•"/>
            </a:pPr>
            <a:r>
              <a:rPr lang="en-US" sz="3400" dirty="0" smtClean="0">
                <a:latin typeface="+mn-lt"/>
                <a:cs typeface="Arial"/>
              </a:rPr>
              <a:t>Meaning behind barcode </a:t>
            </a:r>
            <a:endParaRPr lang="en-US" sz="3400" dirty="0">
              <a:latin typeface="+mn-lt"/>
              <a:cs typeface="Arial"/>
            </a:endParaRPr>
          </a:p>
        </p:txBody>
      </p:sp>
      <p:sp>
        <p:nvSpPr>
          <p:cNvPr id="16" name="Text Box 23"/>
          <p:cNvSpPr txBox="1">
            <a:spLocks noChangeArrowheads="1"/>
          </p:cNvSpPr>
          <p:nvPr/>
        </p:nvSpPr>
        <p:spPr bwMode="auto">
          <a:xfrm>
            <a:off x="18859946" y="6729698"/>
            <a:ext cx="8292778" cy="5083096"/>
          </a:xfrm>
          <a:prstGeom prst="rect">
            <a:avLst/>
          </a:prstGeom>
          <a:noFill/>
          <a:ln w="9525">
            <a:noFill/>
            <a:miter lim="800000"/>
            <a:headEnd/>
            <a:tailEnd/>
          </a:ln>
        </p:spPr>
        <p:txBody>
          <a:bodyPr wrap="square" lIns="387599" tIns="390988" rIns="387599" bIns="390988">
            <a:spAutoFit/>
          </a:bodyPr>
          <a:lstStyle/>
          <a:p>
            <a:pPr marL="457200" indent="-457200" defTabSz="3223985">
              <a:spcBef>
                <a:spcPct val="50000"/>
              </a:spcBef>
              <a:buFont typeface="Arial" panose="020B0604020202020204" pitchFamily="34" charset="0"/>
              <a:buChar char="•"/>
            </a:pPr>
            <a:r>
              <a:rPr lang="en-US" sz="3600" dirty="0" smtClean="0">
                <a:latin typeface="+mj-lt"/>
                <a:cs typeface="Arial"/>
              </a:rPr>
              <a:t>Students will practice mental math</a:t>
            </a:r>
          </a:p>
          <a:p>
            <a:pPr marL="457200" indent="-457200" defTabSz="3223985">
              <a:spcBef>
                <a:spcPct val="50000"/>
              </a:spcBef>
              <a:buFont typeface="Arial" panose="020B0604020202020204" pitchFamily="34" charset="0"/>
              <a:buChar char="•"/>
            </a:pPr>
            <a:r>
              <a:rPr lang="en-US" sz="3600" dirty="0" smtClean="0">
                <a:latin typeface="+mj-lt"/>
                <a:cs typeface="Arial"/>
              </a:rPr>
              <a:t>Math concepts are reiterated- mode, median, and mean. </a:t>
            </a:r>
          </a:p>
          <a:p>
            <a:pPr marL="457200" indent="-457200" defTabSz="3223985">
              <a:spcBef>
                <a:spcPct val="50000"/>
              </a:spcBef>
              <a:buFont typeface="Arial" panose="020B0604020202020204" pitchFamily="34" charset="0"/>
              <a:buChar char="•"/>
            </a:pPr>
            <a:r>
              <a:rPr lang="en-US" sz="3600" dirty="0" smtClean="0">
                <a:latin typeface="+mj-lt"/>
                <a:cs typeface="Arial"/>
              </a:rPr>
              <a:t>Budgeting skills </a:t>
            </a:r>
          </a:p>
          <a:p>
            <a:pPr marL="457200" indent="-457200" defTabSz="3223985">
              <a:spcBef>
                <a:spcPct val="50000"/>
              </a:spcBef>
              <a:buFont typeface="Arial" panose="020B0604020202020204" pitchFamily="34" charset="0"/>
              <a:buChar char="•"/>
            </a:pPr>
            <a:endParaRPr lang="en-US" sz="3500" dirty="0" smtClean="0">
              <a:latin typeface="Arial"/>
              <a:cs typeface="Arial"/>
            </a:endParaRPr>
          </a:p>
          <a:p>
            <a:pPr marL="457200" indent="-457200" defTabSz="3223985">
              <a:spcBef>
                <a:spcPct val="50000"/>
              </a:spcBef>
              <a:buFont typeface="Arial" panose="020B0604020202020204" pitchFamily="34" charset="0"/>
              <a:buChar char="•"/>
            </a:pPr>
            <a:endParaRPr lang="en-US" sz="3100" dirty="0" smtClean="0"/>
          </a:p>
        </p:txBody>
      </p:sp>
      <p:sp>
        <p:nvSpPr>
          <p:cNvPr id="17" name="Text Box 10"/>
          <p:cNvSpPr txBox="1">
            <a:spLocks noChangeArrowheads="1"/>
          </p:cNvSpPr>
          <p:nvPr/>
        </p:nvSpPr>
        <p:spPr bwMode="auto">
          <a:xfrm>
            <a:off x="27782555" y="26882845"/>
            <a:ext cx="8292778" cy="1559054"/>
          </a:xfrm>
          <a:prstGeom prst="rect">
            <a:avLst/>
          </a:prstGeom>
          <a:noFill/>
          <a:ln w="9525">
            <a:noFill/>
            <a:miter lim="800000"/>
            <a:headEnd/>
            <a:tailEnd/>
          </a:ln>
        </p:spPr>
        <p:txBody>
          <a:bodyPr wrap="square" lIns="387599" tIns="390988" rIns="387599" bIns="390988">
            <a:spAutoFit/>
          </a:bodyPr>
          <a:lstStyle/>
          <a:p>
            <a:pPr marL="409723" indent="-409723" defTabSz="3877887">
              <a:spcBef>
                <a:spcPct val="50000"/>
              </a:spcBef>
            </a:pPr>
            <a:r>
              <a:rPr lang="en-US" dirty="0">
                <a:cs typeface="Times New Roman" pitchFamily="27" charset="0"/>
                <a:hlinkClick r:id="rId2"/>
              </a:rPr>
              <a:t>http://</a:t>
            </a:r>
            <a:r>
              <a:rPr lang="en-US" dirty="0" smtClean="0">
                <a:cs typeface="Times New Roman" pitchFamily="27" charset="0"/>
                <a:hlinkClick r:id="rId2"/>
              </a:rPr>
              <a:t>www.nxtprograms.com/NXT2/checkout_scanner/index.html</a:t>
            </a:r>
            <a:r>
              <a:rPr lang="en-US" dirty="0" smtClean="0">
                <a:cs typeface="Times New Roman" pitchFamily="27" charset="0"/>
              </a:rPr>
              <a:t> </a:t>
            </a:r>
            <a:endParaRPr lang="en-US" dirty="0">
              <a:cs typeface="Times New Roman" pitchFamily="27" charset="0"/>
            </a:endParaRPr>
          </a:p>
        </p:txBody>
      </p:sp>
      <p:sp>
        <p:nvSpPr>
          <p:cNvPr id="18" name="TextBox 17"/>
          <p:cNvSpPr txBox="1"/>
          <p:nvPr/>
        </p:nvSpPr>
        <p:spPr>
          <a:xfrm>
            <a:off x="27712217" y="14599645"/>
            <a:ext cx="8362758" cy="10880776"/>
          </a:xfrm>
          <a:prstGeom prst="rect">
            <a:avLst/>
          </a:prstGeom>
          <a:noFill/>
        </p:spPr>
        <p:txBody>
          <a:bodyPr wrap="square" lIns="232843" tIns="232843" rIns="232843" bIns="232843" rtlCol="0">
            <a:spAutoFit/>
          </a:bodyPr>
          <a:lstStyle/>
          <a:p>
            <a:pPr marL="457200" indent="-457200" defTabSz="3223985">
              <a:spcBef>
                <a:spcPct val="50000"/>
              </a:spcBef>
              <a:buFont typeface="Arial" panose="020B0604020202020204" pitchFamily="34" charset="0"/>
              <a:buChar char="•"/>
            </a:pPr>
            <a:r>
              <a:rPr lang="en-US" sz="3300" dirty="0" smtClean="0"/>
              <a:t>This activity would be good for students in the upper grade levels of elementary school.</a:t>
            </a:r>
          </a:p>
          <a:p>
            <a:pPr marL="854507" lvl="1" indent="-457200" defTabSz="3223985">
              <a:spcBef>
                <a:spcPct val="50000"/>
              </a:spcBef>
              <a:buFont typeface="Arial" panose="020B0604020202020204" pitchFamily="34" charset="0"/>
              <a:buChar char="•"/>
            </a:pPr>
            <a:r>
              <a:rPr lang="en-US" sz="3300" dirty="0" smtClean="0"/>
              <a:t>They would enjoy building the robot and would do well with the step by step instructional picture guide. </a:t>
            </a:r>
          </a:p>
          <a:p>
            <a:pPr marL="457200" indent="-457200" defTabSz="3223985">
              <a:spcBef>
                <a:spcPct val="50000"/>
              </a:spcBef>
              <a:buFont typeface="Arial" panose="020B0604020202020204" pitchFamily="34" charset="0"/>
              <a:buChar char="•"/>
            </a:pPr>
            <a:r>
              <a:rPr lang="en-US" sz="3300" dirty="0" smtClean="0"/>
              <a:t>Before introducing the activity to the class; run through the process yourself to find out where the students might run into problems. </a:t>
            </a:r>
          </a:p>
          <a:p>
            <a:pPr marL="854507" lvl="1" indent="-457200" defTabSz="3223985">
              <a:spcBef>
                <a:spcPct val="50000"/>
              </a:spcBef>
              <a:buFont typeface="Arial" panose="020B0604020202020204" pitchFamily="34" charset="0"/>
              <a:buChar char="•"/>
            </a:pPr>
            <a:r>
              <a:rPr lang="en-US" sz="3300" dirty="0" smtClean="0"/>
              <a:t>We ran into problems with ensuring that we used the right parts. We did not think that color mattered but we found out that if we did not use a specific color our robot would not work properly. </a:t>
            </a:r>
          </a:p>
          <a:p>
            <a:pPr marL="457200" indent="-457200" defTabSz="3223985">
              <a:spcBef>
                <a:spcPct val="50000"/>
              </a:spcBef>
              <a:buFont typeface="Arial" panose="020B0604020202020204" pitchFamily="34" charset="0"/>
              <a:buChar char="•"/>
            </a:pPr>
            <a:r>
              <a:rPr lang="en-US" sz="3300" dirty="0" smtClean="0"/>
              <a:t>It </a:t>
            </a:r>
            <a:r>
              <a:rPr lang="en-US" sz="3300" dirty="0" smtClean="0"/>
              <a:t>would be smart to walk through the programing software so the students could see exactly what steps to take. </a:t>
            </a:r>
          </a:p>
          <a:p>
            <a:pPr marL="457200" indent="-457200" defTabSz="3223985">
              <a:spcBef>
                <a:spcPct val="50000"/>
              </a:spcBef>
              <a:buFont typeface="Arial" panose="020B0604020202020204" pitchFamily="34" charset="0"/>
              <a:buChar char="•"/>
            </a:pPr>
            <a:r>
              <a:rPr lang="en-US" sz="3300" dirty="0" smtClean="0"/>
              <a:t>Overall, this is an engaging and eccentric activity.</a:t>
            </a:r>
            <a:endParaRPr lang="en-US" sz="3300" dirty="0"/>
          </a:p>
        </p:txBody>
      </p:sp>
      <p:sp>
        <p:nvSpPr>
          <p:cNvPr id="21" name="Rectangle 20"/>
          <p:cNvSpPr/>
          <p:nvPr/>
        </p:nvSpPr>
        <p:spPr>
          <a:xfrm>
            <a:off x="28172632" y="11241979"/>
            <a:ext cx="7902343" cy="493870"/>
          </a:xfrm>
          <a:prstGeom prst="rect">
            <a:avLst/>
          </a:prstGeom>
        </p:spPr>
        <p:txBody>
          <a:bodyPr wrap="square" lIns="77614" tIns="38807" rIns="77614" bIns="38807">
            <a:spAutoFit/>
          </a:bodyPr>
          <a:lstStyle/>
          <a:p>
            <a:r>
              <a:rPr lang="en-US" sz="2700" i="1" dirty="0" smtClean="0"/>
              <a:t>Our robot scanner and the items to be scanned.</a:t>
            </a:r>
            <a:endParaRPr lang="en-US" i="1" dirty="0"/>
          </a:p>
        </p:txBody>
      </p:sp>
      <p:sp>
        <p:nvSpPr>
          <p:cNvPr id="31" name="Rectangle 30"/>
          <p:cNvSpPr/>
          <p:nvPr/>
        </p:nvSpPr>
        <p:spPr>
          <a:xfrm>
            <a:off x="20922788" y="16414361"/>
            <a:ext cx="4131013" cy="909369"/>
          </a:xfrm>
          <a:prstGeom prst="rect">
            <a:avLst/>
          </a:prstGeom>
        </p:spPr>
        <p:txBody>
          <a:bodyPr wrap="square" lIns="77614" tIns="38807" rIns="77614" bIns="38807">
            <a:spAutoFit/>
          </a:bodyPr>
          <a:lstStyle/>
          <a:p>
            <a:r>
              <a:rPr lang="en-US" sz="2700" i="1" dirty="0" smtClean="0"/>
              <a:t> Looking </a:t>
            </a:r>
            <a:r>
              <a:rPr lang="en-US" sz="2700" i="1" dirty="0" smtClean="0"/>
              <a:t>at the price of scanned items.</a:t>
            </a:r>
            <a:endParaRPr lang="en-US" i="1" dirty="0"/>
          </a:p>
        </p:txBody>
      </p:sp>
      <p:sp>
        <p:nvSpPr>
          <p:cNvPr id="32" name="Rectangle 31"/>
          <p:cNvSpPr/>
          <p:nvPr/>
        </p:nvSpPr>
        <p:spPr>
          <a:xfrm>
            <a:off x="19621027" y="25922007"/>
            <a:ext cx="6867472" cy="1740365"/>
          </a:xfrm>
          <a:prstGeom prst="rect">
            <a:avLst/>
          </a:prstGeom>
        </p:spPr>
        <p:txBody>
          <a:bodyPr wrap="square" lIns="77614" tIns="38807" rIns="77614" bIns="38807">
            <a:spAutoFit/>
          </a:bodyPr>
          <a:lstStyle/>
          <a:p>
            <a:r>
              <a:rPr lang="en-US" sz="2700" i="1" dirty="0" smtClean="0"/>
              <a:t>This graph shows the data collected when scanning the “tires” item on the scanner. When we scanned the item, the scanner retrieved this data and we were able plot it on a graph. </a:t>
            </a:r>
            <a:endParaRPr lang="en-US" i="1" dirty="0"/>
          </a:p>
        </p:txBody>
      </p:sp>
      <p:pic>
        <p:nvPicPr>
          <p:cNvPr id="1026" name="Picture 2" descr="E:\logos_web\logos_web\round30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79733" y="892394"/>
            <a:ext cx="2895600" cy="30861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9857720" y="11006431"/>
            <a:ext cx="5938375" cy="4453782"/>
          </a:xfrm>
          <a:prstGeom prst="rect">
            <a:avLst/>
          </a:prstGeom>
        </p:spPr>
      </p:pic>
      <p:pic>
        <p:nvPicPr>
          <p:cNvPr id="14" name="Picture 13"/>
          <p:cNvPicPr>
            <a:picLocks noChangeAspect="1"/>
          </p:cNvPicPr>
          <p:nvPr/>
        </p:nvPicPr>
        <p:blipFill rotWithShape="1">
          <a:blip r:embed="rId5">
            <a:extLst>
              <a:ext uri="{28A0092B-C50C-407E-A947-70E740481C1C}">
                <a14:useLocalDpi xmlns:a14="http://schemas.microsoft.com/office/drawing/2010/main" val="0"/>
              </a:ext>
            </a:extLst>
          </a:blip>
          <a:srcRect t="10488" b="19951"/>
          <a:stretch/>
        </p:blipFill>
        <p:spPr>
          <a:xfrm>
            <a:off x="27875358" y="6505828"/>
            <a:ext cx="8206789" cy="428155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999611" y="19005647"/>
            <a:ext cx="8110304" cy="6474774"/>
          </a:xfrm>
          <a:prstGeom prst="rect">
            <a:avLst/>
          </a:prstGeom>
        </p:spPr>
      </p:pic>
      <p:pic>
        <p:nvPicPr>
          <p:cNvPr id="19" name="Pictur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97122" y="13877288"/>
            <a:ext cx="5553036" cy="4164777"/>
          </a:xfrm>
          <a:prstGeom prst="rect">
            <a:avLst/>
          </a:prstGeom>
        </p:spPr>
      </p:pic>
      <p:pic>
        <p:nvPicPr>
          <p:cNvPr id="20" name="Picture 19"/>
          <p:cNvPicPr>
            <a:picLocks noChangeAspect="1"/>
          </p:cNvPicPr>
          <p:nvPr/>
        </p:nvPicPr>
        <p:blipFill rotWithShape="1">
          <a:blip r:embed="rId8" cstate="print">
            <a:extLst>
              <a:ext uri="{28A0092B-C50C-407E-A947-70E740481C1C}">
                <a14:useLocalDpi xmlns:a14="http://schemas.microsoft.com/office/drawing/2010/main" val="0"/>
              </a:ext>
            </a:extLst>
          </a:blip>
          <a:srcRect l="26703" r="26887"/>
          <a:stretch/>
        </p:blipFill>
        <p:spPr>
          <a:xfrm rot="5400000">
            <a:off x="12203638" y="12509012"/>
            <a:ext cx="3682746" cy="592693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Blan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1001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Times New Roman" pitchFamily="2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1001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Times New Roman" pitchFamily="27" charset="0"/>
          </a:defRPr>
        </a:defPPr>
      </a:lstStyle>
    </a:lnDef>
  </a:objectDefaults>
  <a:extraClrSchemeLst>
    <a:extraClrScheme>
      <a:clrScheme name="Blank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2501</TotalTime>
  <Words>522</Words>
  <Application>Microsoft Office PowerPoint</Application>
  <PresentationFormat>Custom</PresentationFormat>
  <Paragraphs>46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vt:lpstr>
      <vt:lpstr>PowerPoint Presentation</vt:lpstr>
    </vt:vector>
  </TitlesOfParts>
  <Company>Calvin College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32x40 science fair posters</dc:title>
  <dc:creator>Ellen Alderink</dc:creator>
  <cp:lastModifiedBy>Kenzie</cp:lastModifiedBy>
  <cp:revision>64</cp:revision>
  <cp:lastPrinted>2002-12-02T18:20:07Z</cp:lastPrinted>
  <dcterms:created xsi:type="dcterms:W3CDTF">2011-04-04T18:01:39Z</dcterms:created>
  <dcterms:modified xsi:type="dcterms:W3CDTF">2013-11-11T20:43:29Z</dcterms:modified>
</cp:coreProperties>
</file>